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75" r:id="rId6"/>
    <p:sldId id="289" r:id="rId7"/>
    <p:sldId id="294" r:id="rId8"/>
    <p:sldId id="278" r:id="rId9"/>
    <p:sldId id="279" r:id="rId10"/>
    <p:sldId id="280" r:id="rId11"/>
    <p:sldId id="281" r:id="rId12"/>
    <p:sldId id="274" r:id="rId13"/>
    <p:sldId id="295" r:id="rId14"/>
    <p:sldId id="273" r:id="rId15"/>
    <p:sldId id="283" r:id="rId16"/>
    <p:sldId id="296" r:id="rId17"/>
    <p:sldId id="297" r:id="rId18"/>
    <p:sldId id="298" r:id="rId19"/>
    <p:sldId id="299" r:id="rId20"/>
    <p:sldId id="300" r:id="rId21"/>
    <p:sldId id="301" r:id="rId22"/>
    <p:sldId id="302" r:id="rId23"/>
    <p:sldId id="303" r:id="rId24"/>
    <p:sldId id="304" r:id="rId25"/>
    <p:sldId id="307" r:id="rId26"/>
    <p:sldId id="310" r:id="rId27"/>
    <p:sldId id="308" r:id="rId28"/>
    <p:sldId id="309" r:id="rId29"/>
    <p:sldId id="292" r:id="rId30"/>
    <p:sldId id="291" r:id="rId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FC78D9-1450-4A9E-9003-B94535FDBC2B}" v="15" dt="2021-06-20T08:37:38.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7" autoAdjust="0"/>
    <p:restoredTop sz="94660"/>
  </p:normalViewPr>
  <p:slideViewPr>
    <p:cSldViewPr snapToGrid="0">
      <p:cViewPr varScale="1">
        <p:scale>
          <a:sx n="103" d="100"/>
          <a:sy n="103" d="100"/>
        </p:scale>
        <p:origin x="300"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박동규" userId="cebcdd3f-733e-4af1-b963-9742717e494c" providerId="ADAL" clId="{55FC78D9-1450-4A9E-9003-B94535FDBC2B}"/>
    <pc:docChg chg="custSel addSld modSld sldOrd">
      <pc:chgData name="박동규" userId="cebcdd3f-733e-4af1-b963-9742717e494c" providerId="ADAL" clId="{55FC78D9-1450-4A9E-9003-B94535FDBC2B}" dt="2021-06-20T08:37:42.504" v="54" actId="26606"/>
      <pc:docMkLst>
        <pc:docMk/>
      </pc:docMkLst>
      <pc:sldChg chg="modSp mod">
        <pc:chgData name="박동규" userId="cebcdd3f-733e-4af1-b963-9742717e494c" providerId="ADAL" clId="{55FC78D9-1450-4A9E-9003-B94535FDBC2B}" dt="2021-06-20T08:32:39.366" v="7" actId="14100"/>
        <pc:sldMkLst>
          <pc:docMk/>
          <pc:sldMk cId="2593947279" sldId="273"/>
        </pc:sldMkLst>
        <pc:picChg chg="mod">
          <ac:chgData name="박동규" userId="cebcdd3f-733e-4af1-b963-9742717e494c" providerId="ADAL" clId="{55FC78D9-1450-4A9E-9003-B94535FDBC2B}" dt="2021-06-20T08:32:39.366" v="7" actId="14100"/>
          <ac:picMkLst>
            <pc:docMk/>
            <pc:sldMk cId="2593947279" sldId="273"/>
            <ac:picMk id="3" creationId="{2B87C935-C96C-4825-B70B-C4EDD1CF697E}"/>
          </ac:picMkLst>
        </pc:picChg>
      </pc:sldChg>
      <pc:sldChg chg="modSp mod ord">
        <pc:chgData name="박동규" userId="cebcdd3f-733e-4af1-b963-9742717e494c" providerId="ADAL" clId="{55FC78D9-1450-4A9E-9003-B94535FDBC2B}" dt="2021-06-20T08:32:49.077" v="11" actId="1076"/>
        <pc:sldMkLst>
          <pc:docMk/>
          <pc:sldMk cId="4026500106" sldId="274"/>
        </pc:sldMkLst>
        <pc:picChg chg="mod">
          <ac:chgData name="박동규" userId="cebcdd3f-733e-4af1-b963-9742717e494c" providerId="ADAL" clId="{55FC78D9-1450-4A9E-9003-B94535FDBC2B}" dt="2021-06-20T08:32:49.077" v="11" actId="1076"/>
          <ac:picMkLst>
            <pc:docMk/>
            <pc:sldMk cId="4026500106" sldId="274"/>
            <ac:picMk id="4" creationId="{00000000-0000-0000-0000-000000000000}"/>
          </ac:picMkLst>
        </pc:picChg>
      </pc:sldChg>
      <pc:sldChg chg="addSp delSp modSp new mod">
        <pc:chgData name="박동규" userId="cebcdd3f-733e-4af1-b963-9742717e494c" providerId="ADAL" clId="{55FC78D9-1450-4A9E-9003-B94535FDBC2B}" dt="2021-06-20T08:32:19.258" v="5" actId="1076"/>
        <pc:sldMkLst>
          <pc:docMk/>
          <pc:sldMk cId="1791239735" sldId="289"/>
        </pc:sldMkLst>
        <pc:spChg chg="del">
          <ac:chgData name="박동규" userId="cebcdd3f-733e-4af1-b963-9742717e494c" providerId="ADAL" clId="{55FC78D9-1450-4A9E-9003-B94535FDBC2B}" dt="2021-06-20T08:32:09.582" v="1" actId="478"/>
          <ac:spMkLst>
            <pc:docMk/>
            <pc:sldMk cId="1791239735" sldId="289"/>
            <ac:spMk id="2" creationId="{FE7EF75C-34FF-413A-8485-803ECFAD2879}"/>
          </ac:spMkLst>
        </pc:spChg>
        <pc:spChg chg="del">
          <ac:chgData name="박동규" userId="cebcdd3f-733e-4af1-b963-9742717e494c" providerId="ADAL" clId="{55FC78D9-1450-4A9E-9003-B94535FDBC2B}" dt="2021-06-20T08:32:11.192" v="2" actId="478"/>
          <ac:spMkLst>
            <pc:docMk/>
            <pc:sldMk cId="1791239735" sldId="289"/>
            <ac:spMk id="3" creationId="{5A0B486D-9C45-47A7-A931-EDD328835FD0}"/>
          </ac:spMkLst>
        </pc:spChg>
        <pc:picChg chg="add mod">
          <ac:chgData name="박동규" userId="cebcdd3f-733e-4af1-b963-9742717e494c" providerId="ADAL" clId="{55FC78D9-1450-4A9E-9003-B94535FDBC2B}" dt="2021-06-20T08:32:19.258" v="5" actId="1076"/>
          <ac:picMkLst>
            <pc:docMk/>
            <pc:sldMk cId="1791239735" sldId="289"/>
            <ac:picMk id="1026" creationId="{13168186-3A45-4B1C-AD0D-312288FA76C6}"/>
          </ac:picMkLst>
        </pc:picChg>
      </pc:sldChg>
      <pc:sldChg chg="addSp delSp modSp new mod ord modAnim">
        <pc:chgData name="박동규" userId="cebcdd3f-733e-4af1-b963-9742717e494c" providerId="ADAL" clId="{55FC78D9-1450-4A9E-9003-B94535FDBC2B}" dt="2021-06-20T08:36:37.495" v="49"/>
        <pc:sldMkLst>
          <pc:docMk/>
          <pc:sldMk cId="2403525466" sldId="290"/>
        </pc:sldMkLst>
        <pc:spChg chg="mod">
          <ac:chgData name="박동규" userId="cebcdd3f-733e-4af1-b963-9742717e494c" providerId="ADAL" clId="{55FC78D9-1450-4A9E-9003-B94535FDBC2B}" dt="2021-06-20T08:33:42.212" v="38" actId="14100"/>
          <ac:spMkLst>
            <pc:docMk/>
            <pc:sldMk cId="2403525466" sldId="290"/>
            <ac:spMk id="2" creationId="{78B68185-51FF-4D29-9164-901C65CDDA7C}"/>
          </ac:spMkLst>
        </pc:spChg>
        <pc:spChg chg="del">
          <ac:chgData name="박동규" userId="cebcdd3f-733e-4af1-b963-9742717e494c" providerId="ADAL" clId="{55FC78D9-1450-4A9E-9003-B94535FDBC2B}" dt="2021-06-20T08:35:36.508" v="41"/>
          <ac:spMkLst>
            <pc:docMk/>
            <pc:sldMk cId="2403525466" sldId="290"/>
            <ac:spMk id="3" creationId="{F019C8FD-6E8A-450A-BFDA-32A32DA61279}"/>
          </ac:spMkLst>
        </pc:spChg>
        <pc:picChg chg="add mod">
          <ac:chgData name="박동규" userId="cebcdd3f-733e-4af1-b963-9742717e494c" providerId="ADAL" clId="{55FC78D9-1450-4A9E-9003-B94535FDBC2B}" dt="2021-06-20T08:35:45.149" v="45" actId="14100"/>
          <ac:picMkLst>
            <pc:docMk/>
            <pc:sldMk cId="2403525466" sldId="290"/>
            <ac:picMk id="4" creationId="{1E8246F2-FFD1-4959-B33D-9E30BBCEF6F2}"/>
          </ac:picMkLst>
        </pc:picChg>
        <pc:picChg chg="add mod">
          <ac:chgData name="박동규" userId="cebcdd3f-733e-4af1-b963-9742717e494c" providerId="ADAL" clId="{55FC78D9-1450-4A9E-9003-B94535FDBC2B}" dt="2021-06-20T08:33:47.733" v="40" actId="1076"/>
          <ac:picMkLst>
            <pc:docMk/>
            <pc:sldMk cId="2403525466" sldId="290"/>
            <ac:picMk id="2050" creationId="{8A91AAD3-B34D-46E0-B24C-77C5F9662E3E}"/>
          </ac:picMkLst>
        </pc:picChg>
      </pc:sldChg>
      <pc:sldChg chg="addSp delSp modSp new mod setBg">
        <pc:chgData name="박동규" userId="cebcdd3f-733e-4af1-b963-9742717e494c" providerId="ADAL" clId="{55FC78D9-1450-4A9E-9003-B94535FDBC2B}" dt="2021-06-20T08:37:42.504" v="54" actId="26606"/>
        <pc:sldMkLst>
          <pc:docMk/>
          <pc:sldMk cId="4036391874" sldId="291"/>
        </pc:sldMkLst>
        <pc:spChg chg="del">
          <ac:chgData name="박동규" userId="cebcdd3f-733e-4af1-b963-9742717e494c" providerId="ADAL" clId="{55FC78D9-1450-4A9E-9003-B94535FDBC2B}" dt="2021-06-20T08:37:13.447" v="51" actId="478"/>
          <ac:spMkLst>
            <pc:docMk/>
            <pc:sldMk cId="4036391874" sldId="291"/>
            <ac:spMk id="2" creationId="{6619E5DC-5CB1-41C2-A264-12BC8C982C89}"/>
          </ac:spMkLst>
        </pc:spChg>
        <pc:spChg chg="del">
          <ac:chgData name="박동규" userId="cebcdd3f-733e-4af1-b963-9742717e494c" providerId="ADAL" clId="{55FC78D9-1450-4A9E-9003-B94535FDBC2B}" dt="2021-06-20T08:37:14.822" v="52" actId="478"/>
          <ac:spMkLst>
            <pc:docMk/>
            <pc:sldMk cId="4036391874" sldId="291"/>
            <ac:spMk id="3" creationId="{69805A96-9321-485A-BEAC-272E48BF2CC9}"/>
          </ac:spMkLst>
        </pc:spChg>
        <pc:spChg chg="add">
          <ac:chgData name="박동규" userId="cebcdd3f-733e-4af1-b963-9742717e494c" providerId="ADAL" clId="{55FC78D9-1450-4A9E-9003-B94535FDBC2B}" dt="2021-06-20T08:37:42.504" v="54" actId="26606"/>
          <ac:spMkLst>
            <pc:docMk/>
            <pc:sldMk cId="4036391874" sldId="291"/>
            <ac:spMk id="71" creationId="{B670DBD5-770C-4383-9F54-5B86E86BD5BB}"/>
          </ac:spMkLst>
        </pc:spChg>
        <pc:picChg chg="add mod">
          <ac:chgData name="박동규" userId="cebcdd3f-733e-4af1-b963-9742717e494c" providerId="ADAL" clId="{55FC78D9-1450-4A9E-9003-B94535FDBC2B}" dt="2021-06-20T08:37:42.504" v="54" actId="26606"/>
          <ac:picMkLst>
            <pc:docMk/>
            <pc:sldMk cId="4036391874" sldId="291"/>
            <ac:picMk id="3074" creationId="{78A41E58-F988-498D-AF21-8F7AEF66DB5E}"/>
          </ac:picMkLst>
        </pc:picChg>
      </pc:sldChg>
    </pc:docChg>
  </pc:docChgLst>
  <pc:docChgLst>
    <pc:chgData name="박동규" userId="cebcdd3f-733e-4af1-b963-9742717e494c" providerId="ADAL" clId="{D7EFFAEB-86D1-4751-8C03-8B66197275EF}"/>
    <pc:docChg chg="undo custSel addSld delSld modSld sldOrd">
      <pc:chgData name="박동규" userId="cebcdd3f-733e-4af1-b963-9742717e494c" providerId="ADAL" clId="{D7EFFAEB-86D1-4751-8C03-8B66197275EF}" dt="2021-06-18T08:59:32.191" v="572"/>
      <pc:docMkLst>
        <pc:docMk/>
      </pc:docMkLst>
      <pc:sldChg chg="modSp">
        <pc:chgData name="박동규" userId="cebcdd3f-733e-4af1-b963-9742717e494c" providerId="ADAL" clId="{D7EFFAEB-86D1-4751-8C03-8B66197275EF}" dt="2021-06-18T08:40:11.963" v="107" actId="20577"/>
        <pc:sldMkLst>
          <pc:docMk/>
          <pc:sldMk cId="1637165129" sldId="257"/>
        </pc:sldMkLst>
        <pc:spChg chg="mod">
          <ac:chgData name="박동규" userId="cebcdd3f-733e-4af1-b963-9742717e494c" providerId="ADAL" clId="{D7EFFAEB-86D1-4751-8C03-8B66197275EF}" dt="2021-06-18T08:39:50.734" v="48"/>
          <ac:spMkLst>
            <pc:docMk/>
            <pc:sldMk cId="1637165129" sldId="257"/>
            <ac:spMk id="2" creationId="{00000000-0000-0000-0000-000000000000}"/>
          </ac:spMkLst>
        </pc:spChg>
        <pc:spChg chg="mod">
          <ac:chgData name="박동규" userId="cebcdd3f-733e-4af1-b963-9742717e494c" providerId="ADAL" clId="{D7EFFAEB-86D1-4751-8C03-8B66197275EF}" dt="2021-06-18T08:40:11.963" v="107" actId="20577"/>
          <ac:spMkLst>
            <pc:docMk/>
            <pc:sldMk cId="1637165129" sldId="257"/>
            <ac:spMk id="3" creationId="{00000000-0000-0000-0000-000000000000}"/>
          </ac:spMkLst>
        </pc:spChg>
      </pc:sldChg>
      <pc:sldChg chg="add ord">
        <pc:chgData name="박동규" userId="cebcdd3f-733e-4af1-b963-9742717e494c" providerId="ADAL" clId="{D7EFFAEB-86D1-4751-8C03-8B66197275EF}" dt="2021-06-18T08:59:32.191" v="572"/>
        <pc:sldMkLst>
          <pc:docMk/>
          <pc:sldMk cId="3054308039" sldId="261"/>
        </pc:sldMkLst>
      </pc:sldChg>
      <pc:sldChg chg="modSp del ord">
        <pc:chgData name="박동규" userId="cebcdd3f-733e-4af1-b963-9742717e494c" providerId="ADAL" clId="{D7EFFAEB-86D1-4751-8C03-8B66197275EF}" dt="2021-06-18T08:59:23.642" v="570" actId="2696"/>
        <pc:sldMkLst>
          <pc:docMk/>
          <pc:sldMk cId="3073721882" sldId="261"/>
        </pc:sldMkLst>
        <pc:spChg chg="mod">
          <ac:chgData name="박동규" userId="cebcdd3f-733e-4af1-b963-9742717e494c" providerId="ADAL" clId="{D7EFFAEB-86D1-4751-8C03-8B66197275EF}" dt="2021-06-18T08:51:02.047" v="320"/>
          <ac:spMkLst>
            <pc:docMk/>
            <pc:sldMk cId="3073721882" sldId="261"/>
            <ac:spMk id="2" creationId="{00000000-0000-0000-0000-000000000000}"/>
          </ac:spMkLst>
        </pc:spChg>
        <pc:spChg chg="mod">
          <ac:chgData name="박동규" userId="cebcdd3f-733e-4af1-b963-9742717e494c" providerId="ADAL" clId="{D7EFFAEB-86D1-4751-8C03-8B66197275EF}" dt="2021-06-18T08:51:28.342" v="400"/>
          <ac:spMkLst>
            <pc:docMk/>
            <pc:sldMk cId="3073721882" sldId="261"/>
            <ac:spMk id="3" creationId="{00000000-0000-0000-0000-000000000000}"/>
          </ac:spMkLst>
        </pc:spChg>
      </pc:sldChg>
      <pc:sldChg chg="del">
        <pc:chgData name="박동규" userId="cebcdd3f-733e-4af1-b963-9742717e494c" providerId="ADAL" clId="{D7EFFAEB-86D1-4751-8C03-8B66197275EF}" dt="2021-06-18T08:40:22.458" v="109" actId="2696"/>
        <pc:sldMkLst>
          <pc:docMk/>
          <pc:sldMk cId="3363086377" sldId="267"/>
        </pc:sldMkLst>
      </pc:sldChg>
      <pc:sldChg chg="del">
        <pc:chgData name="박동규" userId="cebcdd3f-733e-4af1-b963-9742717e494c" providerId="ADAL" clId="{D7EFFAEB-86D1-4751-8C03-8B66197275EF}" dt="2021-06-18T08:40:24.204" v="111" actId="2696"/>
        <pc:sldMkLst>
          <pc:docMk/>
          <pc:sldMk cId="413552504" sldId="268"/>
        </pc:sldMkLst>
      </pc:sldChg>
      <pc:sldChg chg="del">
        <pc:chgData name="박동규" userId="cebcdd3f-733e-4af1-b963-9742717e494c" providerId="ADAL" clId="{D7EFFAEB-86D1-4751-8C03-8B66197275EF}" dt="2021-06-18T08:40:24.997" v="112" actId="2696"/>
        <pc:sldMkLst>
          <pc:docMk/>
          <pc:sldMk cId="3717220299" sldId="269"/>
        </pc:sldMkLst>
      </pc:sldChg>
      <pc:sldChg chg="del">
        <pc:chgData name="박동규" userId="cebcdd3f-733e-4af1-b963-9742717e494c" providerId="ADAL" clId="{D7EFFAEB-86D1-4751-8C03-8B66197275EF}" dt="2021-06-18T08:40:25.730" v="113" actId="2696"/>
        <pc:sldMkLst>
          <pc:docMk/>
          <pc:sldMk cId="2381277119" sldId="270"/>
        </pc:sldMkLst>
      </pc:sldChg>
      <pc:sldChg chg="del">
        <pc:chgData name="박동규" userId="cebcdd3f-733e-4af1-b963-9742717e494c" providerId="ADAL" clId="{D7EFFAEB-86D1-4751-8C03-8B66197275EF}" dt="2021-06-18T08:40:26.531" v="114" actId="2696"/>
        <pc:sldMkLst>
          <pc:docMk/>
          <pc:sldMk cId="2329884863" sldId="271"/>
        </pc:sldMkLst>
      </pc:sldChg>
      <pc:sldChg chg="del">
        <pc:chgData name="박동규" userId="cebcdd3f-733e-4af1-b963-9742717e494c" providerId="ADAL" clId="{D7EFFAEB-86D1-4751-8C03-8B66197275EF}" dt="2021-06-18T08:40:30.278" v="115" actId="2696"/>
        <pc:sldMkLst>
          <pc:docMk/>
          <pc:sldMk cId="415668638" sldId="272"/>
        </pc:sldMkLst>
      </pc:sldChg>
      <pc:sldChg chg="add del">
        <pc:chgData name="박동규" userId="cebcdd3f-733e-4af1-b963-9742717e494c" providerId="ADAL" clId="{D7EFFAEB-86D1-4751-8C03-8B66197275EF}" dt="2021-06-18T08:40:35.418" v="117" actId="2696"/>
        <pc:sldMkLst>
          <pc:docMk/>
          <pc:sldMk cId="2593947279" sldId="273"/>
        </pc:sldMkLst>
      </pc:sldChg>
      <pc:sldChg chg="addSp delSp modSp">
        <pc:chgData name="박동규" userId="cebcdd3f-733e-4af1-b963-9742717e494c" providerId="ADAL" clId="{D7EFFAEB-86D1-4751-8C03-8B66197275EF}" dt="2021-06-18T08:46:18.541" v="153" actId="1440"/>
        <pc:sldMkLst>
          <pc:docMk/>
          <pc:sldMk cId="3070629038" sldId="278"/>
        </pc:sldMkLst>
        <pc:picChg chg="del">
          <ac:chgData name="박동규" userId="cebcdd3f-733e-4af1-b963-9742717e494c" providerId="ADAL" clId="{D7EFFAEB-86D1-4751-8C03-8B66197275EF}" dt="2021-06-18T08:46:14.444" v="151" actId="478"/>
          <ac:picMkLst>
            <pc:docMk/>
            <pc:sldMk cId="3070629038" sldId="278"/>
            <ac:picMk id="3" creationId="{6A060265-1ABC-457A-BC54-12EA674F4BAB}"/>
          </ac:picMkLst>
        </pc:picChg>
        <pc:picChg chg="add mod">
          <ac:chgData name="박동규" userId="cebcdd3f-733e-4af1-b963-9742717e494c" providerId="ADAL" clId="{D7EFFAEB-86D1-4751-8C03-8B66197275EF}" dt="2021-06-18T08:46:18.541" v="153" actId="1440"/>
          <ac:picMkLst>
            <pc:docMk/>
            <pc:sldMk cId="3070629038" sldId="278"/>
            <ac:picMk id="4" creationId="{88AF8EF6-E652-4332-A62E-52F0E3F54522}"/>
          </ac:picMkLst>
        </pc:picChg>
      </pc:sldChg>
      <pc:sldChg chg="del">
        <pc:chgData name="박동규" userId="cebcdd3f-733e-4af1-b963-9742717e494c" providerId="ADAL" clId="{D7EFFAEB-86D1-4751-8C03-8B66197275EF}" dt="2021-06-18T08:40:21.457" v="108" actId="2696"/>
        <pc:sldMkLst>
          <pc:docMk/>
          <pc:sldMk cId="931130621" sldId="279"/>
        </pc:sldMkLst>
      </pc:sldChg>
      <pc:sldChg chg="addSp delSp modSp add">
        <pc:chgData name="박동규" userId="cebcdd3f-733e-4af1-b963-9742717e494c" providerId="ADAL" clId="{D7EFFAEB-86D1-4751-8C03-8B66197275EF}" dt="2021-06-18T08:44:33.639" v="138" actId="1440"/>
        <pc:sldMkLst>
          <pc:docMk/>
          <pc:sldMk cId="3542950576" sldId="279"/>
        </pc:sldMkLst>
        <pc:spChg chg="del">
          <ac:chgData name="박동규" userId="cebcdd3f-733e-4af1-b963-9742717e494c" providerId="ADAL" clId="{D7EFFAEB-86D1-4751-8C03-8B66197275EF}" dt="2021-06-18T08:43:10.455" v="121" actId="478"/>
          <ac:spMkLst>
            <pc:docMk/>
            <pc:sldMk cId="3542950576" sldId="279"/>
            <ac:spMk id="2" creationId="{53A05ED9-443A-4885-9B02-3759BC94C71F}"/>
          </ac:spMkLst>
        </pc:spChg>
        <pc:spChg chg="del">
          <ac:chgData name="박동규" userId="cebcdd3f-733e-4af1-b963-9742717e494c" providerId="ADAL" clId="{D7EFFAEB-86D1-4751-8C03-8B66197275EF}" dt="2021-06-18T08:43:13.109" v="122" actId="478"/>
          <ac:spMkLst>
            <pc:docMk/>
            <pc:sldMk cId="3542950576" sldId="279"/>
            <ac:spMk id="3" creationId="{57C0F732-2DFB-47CD-9F05-5974E3641D5D}"/>
          </ac:spMkLst>
        </pc:spChg>
        <pc:picChg chg="add mod">
          <ac:chgData name="박동규" userId="cebcdd3f-733e-4af1-b963-9742717e494c" providerId="ADAL" clId="{D7EFFAEB-86D1-4751-8C03-8B66197275EF}" dt="2021-06-18T08:44:33.639" v="138" actId="1440"/>
          <ac:picMkLst>
            <pc:docMk/>
            <pc:sldMk cId="3542950576" sldId="279"/>
            <ac:picMk id="4" creationId="{27742735-4856-4B13-B78B-F2BCA929EF74}"/>
          </ac:picMkLst>
        </pc:picChg>
        <pc:picChg chg="add mod ord">
          <ac:chgData name="박동규" userId="cebcdd3f-733e-4af1-b963-9742717e494c" providerId="ADAL" clId="{D7EFFAEB-86D1-4751-8C03-8B66197275EF}" dt="2021-06-18T08:44:31.670" v="137" actId="1440"/>
          <ac:picMkLst>
            <pc:docMk/>
            <pc:sldMk cId="3542950576" sldId="279"/>
            <ac:picMk id="5" creationId="{462AF593-668B-4A5B-A652-1C00A2013E22}"/>
          </ac:picMkLst>
        </pc:picChg>
      </pc:sldChg>
      <pc:sldChg chg="addSp modSp add">
        <pc:chgData name="박동규" userId="cebcdd3f-733e-4af1-b963-9742717e494c" providerId="ADAL" clId="{D7EFFAEB-86D1-4751-8C03-8B66197275EF}" dt="2021-06-18T08:45:15.552" v="144" actId="14100"/>
        <pc:sldMkLst>
          <pc:docMk/>
          <pc:sldMk cId="269446992" sldId="280"/>
        </pc:sldMkLst>
        <pc:picChg chg="add mod">
          <ac:chgData name="박동규" userId="cebcdd3f-733e-4af1-b963-9742717e494c" providerId="ADAL" clId="{D7EFFAEB-86D1-4751-8C03-8B66197275EF}" dt="2021-06-18T08:44:56.390" v="141" actId="14100"/>
          <ac:picMkLst>
            <pc:docMk/>
            <pc:sldMk cId="269446992" sldId="280"/>
            <ac:picMk id="2" creationId="{D00F4562-3DAF-456C-B60F-786E78C59ADA}"/>
          </ac:picMkLst>
        </pc:picChg>
        <pc:picChg chg="add mod">
          <ac:chgData name="박동규" userId="cebcdd3f-733e-4af1-b963-9742717e494c" providerId="ADAL" clId="{D7EFFAEB-86D1-4751-8C03-8B66197275EF}" dt="2021-06-18T08:45:15.552" v="144" actId="14100"/>
          <ac:picMkLst>
            <pc:docMk/>
            <pc:sldMk cId="269446992" sldId="280"/>
            <ac:picMk id="3" creationId="{B1695AD0-0757-46C0-B27A-A550E72032E2}"/>
          </ac:picMkLst>
        </pc:picChg>
      </pc:sldChg>
      <pc:sldChg chg="del">
        <pc:chgData name="박동규" userId="cebcdd3f-733e-4af1-b963-9742717e494c" providerId="ADAL" clId="{D7EFFAEB-86D1-4751-8C03-8B66197275EF}" dt="2021-06-18T08:40:23.339" v="110" actId="2696"/>
        <pc:sldMkLst>
          <pc:docMk/>
          <pc:sldMk cId="85972191" sldId="281"/>
        </pc:sldMkLst>
      </pc:sldChg>
      <pc:sldChg chg="addSp modSp add">
        <pc:chgData name="박동규" userId="cebcdd3f-733e-4af1-b963-9742717e494c" providerId="ADAL" clId="{D7EFFAEB-86D1-4751-8C03-8B66197275EF}" dt="2021-06-18T08:45:46.781" v="150" actId="1076"/>
        <pc:sldMkLst>
          <pc:docMk/>
          <pc:sldMk cId="3538909285" sldId="281"/>
        </pc:sldMkLst>
        <pc:picChg chg="add mod">
          <ac:chgData name="박동규" userId="cebcdd3f-733e-4af1-b963-9742717e494c" providerId="ADAL" clId="{D7EFFAEB-86D1-4751-8C03-8B66197275EF}" dt="2021-06-18T08:45:28.317" v="146" actId="1076"/>
          <ac:picMkLst>
            <pc:docMk/>
            <pc:sldMk cId="3538909285" sldId="281"/>
            <ac:picMk id="2" creationId="{AE83973B-FE70-44F0-A382-425EB23A65A2}"/>
          </ac:picMkLst>
        </pc:picChg>
        <pc:picChg chg="add mod">
          <ac:chgData name="박동규" userId="cebcdd3f-733e-4af1-b963-9742717e494c" providerId="ADAL" clId="{D7EFFAEB-86D1-4751-8C03-8B66197275EF}" dt="2021-06-18T08:45:46.781" v="150" actId="1076"/>
          <ac:picMkLst>
            <pc:docMk/>
            <pc:sldMk cId="3538909285" sldId="281"/>
            <ac:picMk id="3" creationId="{8677094E-1525-425E-AF29-D1CB3F96DA64}"/>
          </ac:picMkLst>
        </pc:picChg>
      </pc:sldChg>
      <pc:sldChg chg="add del">
        <pc:chgData name="박동규" userId="cebcdd3f-733e-4af1-b963-9742717e494c" providerId="ADAL" clId="{D7EFFAEB-86D1-4751-8C03-8B66197275EF}" dt="2021-06-18T08:46:30.590" v="154" actId="2696"/>
        <pc:sldMkLst>
          <pc:docMk/>
          <pc:sldMk cId="1656577231" sldId="282"/>
        </pc:sldMkLst>
      </pc:sldChg>
      <pc:sldChg chg="addSp modSp add">
        <pc:chgData name="박동규" userId="cebcdd3f-733e-4af1-b963-9742717e494c" providerId="ADAL" clId="{D7EFFAEB-86D1-4751-8C03-8B66197275EF}" dt="2021-06-18T08:55:54.525" v="515" actId="20577"/>
        <pc:sldMkLst>
          <pc:docMk/>
          <pc:sldMk cId="2167327629" sldId="282"/>
        </pc:sldMkLst>
        <pc:spChg chg="mod">
          <ac:chgData name="박동규" userId="cebcdd3f-733e-4af1-b963-9742717e494c" providerId="ADAL" clId="{D7EFFAEB-86D1-4751-8C03-8B66197275EF}" dt="2021-06-18T08:46:46.391" v="168"/>
          <ac:spMkLst>
            <pc:docMk/>
            <pc:sldMk cId="2167327629" sldId="282"/>
            <ac:spMk id="2" creationId="{73816C22-7C14-4A3B-A319-9790F3D8AED2}"/>
          </ac:spMkLst>
        </pc:spChg>
        <pc:spChg chg="mod">
          <ac:chgData name="박동규" userId="cebcdd3f-733e-4af1-b963-9742717e494c" providerId="ADAL" clId="{D7EFFAEB-86D1-4751-8C03-8B66197275EF}" dt="2021-06-18T08:47:36.418" v="259" actId="20577"/>
          <ac:spMkLst>
            <pc:docMk/>
            <pc:sldMk cId="2167327629" sldId="282"/>
            <ac:spMk id="3" creationId="{76F3C243-184A-46EF-A62A-3E7C09A3B1AB}"/>
          </ac:spMkLst>
        </pc:spChg>
        <pc:spChg chg="add mod">
          <ac:chgData name="박동규" userId="cebcdd3f-733e-4af1-b963-9742717e494c" providerId="ADAL" clId="{D7EFFAEB-86D1-4751-8C03-8B66197275EF}" dt="2021-06-18T08:55:54.525" v="515" actId="20577"/>
          <ac:spMkLst>
            <pc:docMk/>
            <pc:sldMk cId="2167327629" sldId="282"/>
            <ac:spMk id="4" creationId="{CE5E4081-EC1F-4A82-929C-10019D6BC839}"/>
          </ac:spMkLst>
        </pc:spChg>
      </pc:sldChg>
      <pc:sldChg chg="del">
        <pc:chgData name="박동규" userId="cebcdd3f-733e-4af1-b963-9742717e494c" providerId="ADAL" clId="{D7EFFAEB-86D1-4751-8C03-8B66197275EF}" dt="2021-06-18T08:40:41.963" v="118" actId="2696"/>
        <pc:sldMkLst>
          <pc:docMk/>
          <pc:sldMk cId="4261222128" sldId="282"/>
        </pc:sldMkLst>
      </pc:sldChg>
      <pc:sldChg chg="addSp delSp modSp add">
        <pc:chgData name="박동규" userId="cebcdd3f-733e-4af1-b963-9742717e494c" providerId="ADAL" clId="{D7EFFAEB-86D1-4751-8C03-8B66197275EF}" dt="2021-06-18T08:49:05.486" v="277" actId="1076"/>
        <pc:sldMkLst>
          <pc:docMk/>
          <pc:sldMk cId="932009930" sldId="283"/>
        </pc:sldMkLst>
        <pc:spChg chg="mod">
          <ac:chgData name="박동규" userId="cebcdd3f-733e-4af1-b963-9742717e494c" providerId="ADAL" clId="{D7EFFAEB-86D1-4751-8C03-8B66197275EF}" dt="2021-06-18T08:47:45.029" v="268"/>
          <ac:spMkLst>
            <pc:docMk/>
            <pc:sldMk cId="932009930" sldId="283"/>
            <ac:spMk id="2" creationId="{955B800A-B28B-4EC5-ADA2-719958D5593C}"/>
          </ac:spMkLst>
        </pc:spChg>
        <pc:spChg chg="del">
          <ac:chgData name="박동규" userId="cebcdd3f-733e-4af1-b963-9742717e494c" providerId="ADAL" clId="{D7EFFAEB-86D1-4751-8C03-8B66197275EF}" dt="2021-06-18T08:47:46.067" v="269" actId="478"/>
          <ac:spMkLst>
            <pc:docMk/>
            <pc:sldMk cId="932009930" sldId="283"/>
            <ac:spMk id="3" creationId="{5B2E24F9-9EAF-4D28-B32E-B6A033BDD291}"/>
          </ac:spMkLst>
        </pc:spChg>
        <pc:picChg chg="add mod">
          <ac:chgData name="박동규" userId="cebcdd3f-733e-4af1-b963-9742717e494c" providerId="ADAL" clId="{D7EFFAEB-86D1-4751-8C03-8B66197275EF}" dt="2021-06-18T08:49:00.998" v="275" actId="1440"/>
          <ac:picMkLst>
            <pc:docMk/>
            <pc:sldMk cId="932009930" sldId="283"/>
            <ac:picMk id="4" creationId="{81D28D4E-4F69-4A31-8C73-DA0043702A76}"/>
          </ac:picMkLst>
        </pc:picChg>
        <pc:picChg chg="add mod">
          <ac:chgData name="박동규" userId="cebcdd3f-733e-4af1-b963-9742717e494c" providerId="ADAL" clId="{D7EFFAEB-86D1-4751-8C03-8B66197275EF}" dt="2021-06-18T08:49:05.486" v="277" actId="1076"/>
          <ac:picMkLst>
            <pc:docMk/>
            <pc:sldMk cId="932009930" sldId="283"/>
            <ac:picMk id="5" creationId="{6D143049-7017-4F38-896F-D288BD23AAEF}"/>
          </ac:picMkLst>
        </pc:picChg>
      </pc:sldChg>
      <pc:sldChg chg="del">
        <pc:chgData name="박동규" userId="cebcdd3f-733e-4af1-b963-9742717e494c" providerId="ADAL" clId="{D7EFFAEB-86D1-4751-8C03-8B66197275EF}" dt="2021-06-18T08:40:43.319" v="119" actId="2696"/>
        <pc:sldMkLst>
          <pc:docMk/>
          <pc:sldMk cId="1451318731" sldId="283"/>
        </pc:sldMkLst>
      </pc:sldChg>
      <pc:sldChg chg="addSp delSp modSp add">
        <pc:chgData name="박동규" userId="cebcdd3f-733e-4af1-b963-9742717e494c" providerId="ADAL" clId="{D7EFFAEB-86D1-4751-8C03-8B66197275EF}" dt="2021-06-18T08:49:44.789" v="296" actId="1076"/>
        <pc:sldMkLst>
          <pc:docMk/>
          <pc:sldMk cId="3988512551" sldId="284"/>
        </pc:sldMkLst>
        <pc:spChg chg="mod">
          <ac:chgData name="박동규" userId="cebcdd3f-733e-4af1-b963-9742717e494c" providerId="ADAL" clId="{D7EFFAEB-86D1-4751-8C03-8B66197275EF}" dt="2021-06-18T08:49:15.942" v="293"/>
          <ac:spMkLst>
            <pc:docMk/>
            <pc:sldMk cId="3988512551" sldId="284"/>
            <ac:spMk id="2" creationId="{B4ADBE7F-94CD-49CA-957B-97A4D82B8B67}"/>
          </ac:spMkLst>
        </pc:spChg>
        <pc:spChg chg="del">
          <ac:chgData name="박동규" userId="cebcdd3f-733e-4af1-b963-9742717e494c" providerId="ADAL" clId="{D7EFFAEB-86D1-4751-8C03-8B66197275EF}" dt="2021-06-18T08:49:41.751" v="294" actId="478"/>
          <ac:spMkLst>
            <pc:docMk/>
            <pc:sldMk cId="3988512551" sldId="284"/>
            <ac:spMk id="3" creationId="{EA792A0A-47A1-4D5C-93CA-D8EB7D287324}"/>
          </ac:spMkLst>
        </pc:spChg>
        <pc:picChg chg="add mod">
          <ac:chgData name="박동규" userId="cebcdd3f-733e-4af1-b963-9742717e494c" providerId="ADAL" clId="{D7EFFAEB-86D1-4751-8C03-8B66197275EF}" dt="2021-06-18T08:49:44.789" v="296" actId="1076"/>
          <ac:picMkLst>
            <pc:docMk/>
            <pc:sldMk cId="3988512551" sldId="284"/>
            <ac:picMk id="4" creationId="{A44FF9D8-5604-4696-8F66-EA4ED9182AC2}"/>
          </ac:picMkLst>
        </pc:picChg>
      </pc:sldChg>
      <pc:sldChg chg="addSp delSp modSp add">
        <pc:chgData name="박동규" userId="cebcdd3f-733e-4af1-b963-9742717e494c" providerId="ADAL" clId="{D7EFFAEB-86D1-4751-8C03-8B66197275EF}" dt="2021-06-18T08:54:32.742" v="480" actId="1076"/>
        <pc:sldMkLst>
          <pc:docMk/>
          <pc:sldMk cId="1580548979" sldId="285"/>
        </pc:sldMkLst>
        <pc:spChg chg="mod">
          <ac:chgData name="박동규" userId="cebcdd3f-733e-4af1-b963-9742717e494c" providerId="ADAL" clId="{D7EFFAEB-86D1-4751-8C03-8B66197275EF}" dt="2021-06-18T08:49:56.010" v="310"/>
          <ac:spMkLst>
            <pc:docMk/>
            <pc:sldMk cId="1580548979" sldId="285"/>
            <ac:spMk id="2" creationId="{6F8142A1-D442-4449-8961-F8B2FDC57222}"/>
          </ac:spMkLst>
        </pc:spChg>
        <pc:spChg chg="del">
          <ac:chgData name="박동규" userId="cebcdd3f-733e-4af1-b963-9742717e494c" providerId="ADAL" clId="{D7EFFAEB-86D1-4751-8C03-8B66197275EF}" dt="2021-06-18T08:49:57.307" v="311" actId="478"/>
          <ac:spMkLst>
            <pc:docMk/>
            <pc:sldMk cId="1580548979" sldId="285"/>
            <ac:spMk id="3" creationId="{D3F96A4B-7E42-45E3-9D5D-248E70DA9A9C}"/>
          </ac:spMkLst>
        </pc:spChg>
        <pc:picChg chg="add del mod">
          <ac:chgData name="박동규" userId="cebcdd3f-733e-4af1-b963-9742717e494c" providerId="ADAL" clId="{D7EFFAEB-86D1-4751-8C03-8B66197275EF}" dt="2021-06-18T08:53:23.883" v="478" actId="478"/>
          <ac:picMkLst>
            <pc:docMk/>
            <pc:sldMk cId="1580548979" sldId="285"/>
            <ac:picMk id="4" creationId="{2EE57345-927E-4F13-AFE0-DE3DF95CB55F}"/>
          </ac:picMkLst>
        </pc:picChg>
        <pc:picChg chg="add mod">
          <ac:chgData name="박동규" userId="cebcdd3f-733e-4af1-b963-9742717e494c" providerId="ADAL" clId="{D7EFFAEB-86D1-4751-8C03-8B66197275EF}" dt="2021-06-18T08:54:32.742" v="480" actId="1076"/>
          <ac:picMkLst>
            <pc:docMk/>
            <pc:sldMk cId="1580548979" sldId="285"/>
            <ac:picMk id="5" creationId="{787312FE-02FE-478B-89F6-A327D09F2FE5}"/>
          </ac:picMkLst>
        </pc:picChg>
      </pc:sldChg>
      <pc:sldChg chg="addSp delSp modSp add">
        <pc:chgData name="박동규" userId="cebcdd3f-733e-4af1-b963-9742717e494c" providerId="ADAL" clId="{D7EFFAEB-86D1-4751-8C03-8B66197275EF}" dt="2021-06-18T08:56:22.516" v="524" actId="207"/>
        <pc:sldMkLst>
          <pc:docMk/>
          <pc:sldMk cId="411834790" sldId="286"/>
        </pc:sldMkLst>
        <pc:spChg chg="mod">
          <ac:chgData name="박동규" userId="cebcdd3f-733e-4af1-b963-9742717e494c" providerId="ADAL" clId="{D7EFFAEB-86D1-4751-8C03-8B66197275EF}" dt="2021-06-18T08:51:35.064" v="413"/>
          <ac:spMkLst>
            <pc:docMk/>
            <pc:sldMk cId="411834790" sldId="286"/>
            <ac:spMk id="2" creationId="{2FCBB57C-9367-4C1D-88A5-F15F1894FB5C}"/>
          </ac:spMkLst>
        </pc:spChg>
        <pc:spChg chg="del">
          <ac:chgData name="박동규" userId="cebcdd3f-733e-4af1-b963-9742717e494c" providerId="ADAL" clId="{D7EFFAEB-86D1-4751-8C03-8B66197275EF}" dt="2021-06-18T08:51:58.767" v="414" actId="478"/>
          <ac:spMkLst>
            <pc:docMk/>
            <pc:sldMk cId="411834790" sldId="286"/>
            <ac:spMk id="3" creationId="{707C3D84-BEB5-402F-A6B5-AF4720F072BE}"/>
          </ac:spMkLst>
        </pc:spChg>
        <pc:spChg chg="add mod">
          <ac:chgData name="박동규" userId="cebcdd3f-733e-4af1-b963-9742717e494c" providerId="ADAL" clId="{D7EFFAEB-86D1-4751-8C03-8B66197275EF}" dt="2021-06-18T08:56:22.516" v="524" actId="207"/>
          <ac:spMkLst>
            <pc:docMk/>
            <pc:sldMk cId="411834790" sldId="286"/>
            <ac:spMk id="5" creationId="{4EA3E52F-AD8A-4ACC-BB33-E7BC5521DD85}"/>
          </ac:spMkLst>
        </pc:spChg>
        <pc:picChg chg="add mod">
          <ac:chgData name="박동규" userId="cebcdd3f-733e-4af1-b963-9742717e494c" providerId="ADAL" clId="{D7EFFAEB-86D1-4751-8C03-8B66197275EF}" dt="2021-06-18T08:52:02.573" v="416" actId="1076"/>
          <ac:picMkLst>
            <pc:docMk/>
            <pc:sldMk cId="411834790" sldId="286"/>
            <ac:picMk id="4" creationId="{D6BCF175-ABA4-40A4-80D9-F70FF65F5965}"/>
          </ac:picMkLst>
        </pc:picChg>
      </pc:sldChg>
      <pc:sldChg chg="addSp delSp modSp add">
        <pc:chgData name="박동규" userId="cebcdd3f-733e-4af1-b963-9742717e494c" providerId="ADAL" clId="{D7EFFAEB-86D1-4751-8C03-8B66197275EF}" dt="2021-06-18T08:57:05.425" v="563"/>
        <pc:sldMkLst>
          <pc:docMk/>
          <pc:sldMk cId="2841997377" sldId="287"/>
        </pc:sldMkLst>
        <pc:spChg chg="mod">
          <ac:chgData name="박동규" userId="cebcdd3f-733e-4af1-b963-9742717e494c" providerId="ADAL" clId="{D7EFFAEB-86D1-4751-8C03-8B66197275EF}" dt="2021-06-18T08:56:53.317" v="537"/>
          <ac:spMkLst>
            <pc:docMk/>
            <pc:sldMk cId="2841997377" sldId="287"/>
            <ac:spMk id="2" creationId="{56D8A285-218B-47BF-ABDF-A292D3CFC61A}"/>
          </ac:spMkLst>
        </pc:spChg>
        <pc:spChg chg="del">
          <ac:chgData name="박동규" userId="cebcdd3f-733e-4af1-b963-9742717e494c" providerId="ADAL" clId="{D7EFFAEB-86D1-4751-8C03-8B66197275EF}" dt="2021-06-18T08:56:54.991" v="538" actId="478"/>
          <ac:spMkLst>
            <pc:docMk/>
            <pc:sldMk cId="2841997377" sldId="287"/>
            <ac:spMk id="3" creationId="{78C2210E-85D0-4D4C-B088-4768C1C0E400}"/>
          </ac:spMkLst>
        </pc:spChg>
        <pc:spChg chg="add mod">
          <ac:chgData name="박동규" userId="cebcdd3f-733e-4af1-b963-9742717e494c" providerId="ADAL" clId="{D7EFFAEB-86D1-4751-8C03-8B66197275EF}" dt="2021-06-18T08:57:05.425" v="563"/>
          <ac:spMkLst>
            <pc:docMk/>
            <pc:sldMk cId="2841997377" sldId="287"/>
            <ac:spMk id="5" creationId="{FB29C7F8-527E-41B2-9081-FFEC21E8753E}"/>
          </ac:spMkLst>
        </pc:spChg>
        <pc:picChg chg="add mod">
          <ac:chgData name="박동규" userId="cebcdd3f-733e-4af1-b963-9742717e494c" providerId="ADAL" clId="{D7EFFAEB-86D1-4751-8C03-8B66197275EF}" dt="2021-06-18T08:56:57.868" v="540" actId="1076"/>
          <ac:picMkLst>
            <pc:docMk/>
            <pc:sldMk cId="2841997377" sldId="287"/>
            <ac:picMk id="4" creationId="{E0C80BCB-C354-49D1-900F-1FBF88C6F0EA}"/>
          </ac:picMkLst>
        </pc:picChg>
      </pc:sldChg>
      <pc:sldChg chg="addSp delSp add">
        <pc:chgData name="박동규" userId="cebcdd3f-733e-4af1-b963-9742717e494c" providerId="ADAL" clId="{D7EFFAEB-86D1-4751-8C03-8B66197275EF}" dt="2021-06-18T08:57:27.117" v="567"/>
        <pc:sldMkLst>
          <pc:docMk/>
          <pc:sldMk cId="3176343357" sldId="288"/>
        </pc:sldMkLst>
        <pc:spChg chg="del">
          <ac:chgData name="박동규" userId="cebcdd3f-733e-4af1-b963-9742717e494c" providerId="ADAL" clId="{D7EFFAEB-86D1-4751-8C03-8B66197275EF}" dt="2021-06-18T08:57:12.298" v="565" actId="478"/>
          <ac:spMkLst>
            <pc:docMk/>
            <pc:sldMk cId="3176343357" sldId="288"/>
            <ac:spMk id="2" creationId="{1E24AC1F-9DDA-4B84-A212-4940F8240269}"/>
          </ac:spMkLst>
        </pc:spChg>
        <pc:spChg chg="del">
          <ac:chgData name="박동규" userId="cebcdd3f-733e-4af1-b963-9742717e494c" providerId="ADAL" clId="{D7EFFAEB-86D1-4751-8C03-8B66197275EF}" dt="2021-06-18T08:57:13.510" v="566" actId="478"/>
          <ac:spMkLst>
            <pc:docMk/>
            <pc:sldMk cId="3176343357" sldId="288"/>
            <ac:spMk id="3" creationId="{E5BDA7FC-EFD2-4A05-8520-5990F6D04074}"/>
          </ac:spMkLst>
        </pc:spChg>
        <pc:picChg chg="add">
          <ac:chgData name="박동규" userId="cebcdd3f-733e-4af1-b963-9742717e494c" providerId="ADAL" clId="{D7EFFAEB-86D1-4751-8C03-8B66197275EF}" dt="2021-06-18T08:57:27.117" v="567"/>
          <ac:picMkLst>
            <pc:docMk/>
            <pc:sldMk cId="3176343357" sldId="288"/>
            <ac:picMk id="4" creationId="{AD5A285A-59A2-4D9B-934C-1E385B1FB39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F7B1D68A-C0E5-4DC4-AC31-3279D03F6748}" type="datetimeFigureOut">
              <a:rPr lang="ko-KR" altLang="en-US" smtClean="0"/>
              <a:t>2025-07-03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DA1EF3E-1632-43C8-AEF2-3D6725D4D29F}" type="slidenum">
              <a:rPr lang="ko-KR" altLang="en-US" smtClean="0"/>
              <a:t>‹#›</a:t>
            </a:fld>
            <a:endParaRPr lang="ko-KR" altLang="en-US"/>
          </a:p>
        </p:txBody>
      </p:sp>
    </p:spTree>
    <p:extLst>
      <p:ext uri="{BB962C8B-B14F-4D97-AF65-F5344CB8AC3E}">
        <p14:creationId xmlns:p14="http://schemas.microsoft.com/office/powerpoint/2010/main" val="373666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7B1D68A-C0E5-4DC4-AC31-3279D03F6748}" type="datetimeFigureOut">
              <a:rPr lang="ko-KR" altLang="en-US" smtClean="0"/>
              <a:t>2025-07-03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DA1EF3E-1632-43C8-AEF2-3D6725D4D29F}" type="slidenum">
              <a:rPr lang="ko-KR" altLang="en-US" smtClean="0"/>
              <a:t>‹#›</a:t>
            </a:fld>
            <a:endParaRPr lang="ko-KR" altLang="en-US"/>
          </a:p>
        </p:txBody>
      </p:sp>
    </p:spTree>
    <p:extLst>
      <p:ext uri="{BB962C8B-B14F-4D97-AF65-F5344CB8AC3E}">
        <p14:creationId xmlns:p14="http://schemas.microsoft.com/office/powerpoint/2010/main" val="185528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7B1D68A-C0E5-4DC4-AC31-3279D03F6748}" type="datetimeFigureOut">
              <a:rPr lang="ko-KR" altLang="en-US" smtClean="0"/>
              <a:t>2025-07-03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DA1EF3E-1632-43C8-AEF2-3D6725D4D29F}" type="slidenum">
              <a:rPr lang="ko-KR" altLang="en-US" smtClean="0"/>
              <a:t>‹#›</a:t>
            </a:fld>
            <a:endParaRPr lang="ko-KR" altLang="en-US"/>
          </a:p>
        </p:txBody>
      </p:sp>
    </p:spTree>
    <p:extLst>
      <p:ext uri="{BB962C8B-B14F-4D97-AF65-F5344CB8AC3E}">
        <p14:creationId xmlns:p14="http://schemas.microsoft.com/office/powerpoint/2010/main" val="3818228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8" name="제목 텍스트"/>
          <p:cNvSpPr txBox="1">
            <a:spLocks noGrp="1"/>
          </p:cNvSpPr>
          <p:nvPr>
            <p:ph type="title"/>
          </p:nvPr>
        </p:nvSpPr>
        <p:spPr>
          <a:prstGeom prst="rect">
            <a:avLst/>
          </a:prstGeom>
        </p:spPr>
        <p:txBody>
          <a:bodyPr/>
          <a:lstStyle/>
          <a:p>
            <a:r>
              <a:t>제목 텍스트</a:t>
            </a:r>
          </a:p>
        </p:txBody>
      </p:sp>
      <p:sp>
        <p:nvSpPr>
          <p:cNvPr id="19" name="본문 첫 번째 줄…"/>
          <p:cNvSpPr txBox="1">
            <a:spLocks noGrp="1"/>
          </p:cNvSpPr>
          <p:nvPr>
            <p:ph type="body"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92899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7B1D68A-C0E5-4DC4-AC31-3279D03F6748}" type="datetimeFigureOut">
              <a:rPr lang="ko-KR" altLang="en-US" smtClean="0"/>
              <a:t>2025-07-03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DA1EF3E-1632-43C8-AEF2-3D6725D4D29F}" type="slidenum">
              <a:rPr lang="ko-KR" altLang="en-US" smtClean="0"/>
              <a:t>‹#›</a:t>
            </a:fld>
            <a:endParaRPr lang="ko-KR" altLang="en-US"/>
          </a:p>
        </p:txBody>
      </p:sp>
    </p:spTree>
    <p:extLst>
      <p:ext uri="{BB962C8B-B14F-4D97-AF65-F5344CB8AC3E}">
        <p14:creationId xmlns:p14="http://schemas.microsoft.com/office/powerpoint/2010/main" val="169416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F7B1D68A-C0E5-4DC4-AC31-3279D03F6748}" type="datetimeFigureOut">
              <a:rPr lang="ko-KR" altLang="en-US" smtClean="0"/>
              <a:t>2025-07-03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DA1EF3E-1632-43C8-AEF2-3D6725D4D29F}" type="slidenum">
              <a:rPr lang="ko-KR" altLang="en-US" smtClean="0"/>
              <a:t>‹#›</a:t>
            </a:fld>
            <a:endParaRPr lang="ko-KR" altLang="en-US"/>
          </a:p>
        </p:txBody>
      </p:sp>
    </p:spTree>
    <p:extLst>
      <p:ext uri="{BB962C8B-B14F-4D97-AF65-F5344CB8AC3E}">
        <p14:creationId xmlns:p14="http://schemas.microsoft.com/office/powerpoint/2010/main" val="397170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F7B1D68A-C0E5-4DC4-AC31-3279D03F6748}" type="datetimeFigureOut">
              <a:rPr lang="ko-KR" altLang="en-US" smtClean="0"/>
              <a:t>2025-07-03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DA1EF3E-1632-43C8-AEF2-3D6725D4D29F}" type="slidenum">
              <a:rPr lang="ko-KR" altLang="en-US" smtClean="0"/>
              <a:t>‹#›</a:t>
            </a:fld>
            <a:endParaRPr lang="ko-KR" altLang="en-US"/>
          </a:p>
        </p:txBody>
      </p:sp>
    </p:spTree>
    <p:extLst>
      <p:ext uri="{BB962C8B-B14F-4D97-AF65-F5344CB8AC3E}">
        <p14:creationId xmlns:p14="http://schemas.microsoft.com/office/powerpoint/2010/main" val="3418309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F7B1D68A-C0E5-4DC4-AC31-3279D03F6748}" type="datetimeFigureOut">
              <a:rPr lang="ko-KR" altLang="en-US" smtClean="0"/>
              <a:t>2025-07-03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DA1EF3E-1632-43C8-AEF2-3D6725D4D29F}" type="slidenum">
              <a:rPr lang="ko-KR" altLang="en-US" smtClean="0"/>
              <a:t>‹#›</a:t>
            </a:fld>
            <a:endParaRPr lang="ko-KR" altLang="en-US"/>
          </a:p>
        </p:txBody>
      </p:sp>
    </p:spTree>
    <p:extLst>
      <p:ext uri="{BB962C8B-B14F-4D97-AF65-F5344CB8AC3E}">
        <p14:creationId xmlns:p14="http://schemas.microsoft.com/office/powerpoint/2010/main" val="2543707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F7B1D68A-C0E5-4DC4-AC31-3279D03F6748}" type="datetimeFigureOut">
              <a:rPr lang="ko-KR" altLang="en-US" smtClean="0"/>
              <a:t>2025-07-03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DA1EF3E-1632-43C8-AEF2-3D6725D4D29F}" type="slidenum">
              <a:rPr lang="ko-KR" altLang="en-US" smtClean="0"/>
              <a:t>‹#›</a:t>
            </a:fld>
            <a:endParaRPr lang="ko-KR" altLang="en-US"/>
          </a:p>
        </p:txBody>
      </p:sp>
    </p:spTree>
    <p:extLst>
      <p:ext uri="{BB962C8B-B14F-4D97-AF65-F5344CB8AC3E}">
        <p14:creationId xmlns:p14="http://schemas.microsoft.com/office/powerpoint/2010/main" val="197353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7B1D68A-C0E5-4DC4-AC31-3279D03F6748}" type="datetimeFigureOut">
              <a:rPr lang="ko-KR" altLang="en-US" smtClean="0"/>
              <a:t>2025-07-03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DA1EF3E-1632-43C8-AEF2-3D6725D4D29F}" type="slidenum">
              <a:rPr lang="ko-KR" altLang="en-US" smtClean="0"/>
              <a:t>‹#›</a:t>
            </a:fld>
            <a:endParaRPr lang="ko-KR" altLang="en-US"/>
          </a:p>
        </p:txBody>
      </p:sp>
    </p:spTree>
    <p:extLst>
      <p:ext uri="{BB962C8B-B14F-4D97-AF65-F5344CB8AC3E}">
        <p14:creationId xmlns:p14="http://schemas.microsoft.com/office/powerpoint/2010/main" val="151544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F7B1D68A-C0E5-4DC4-AC31-3279D03F6748}" type="datetimeFigureOut">
              <a:rPr lang="ko-KR" altLang="en-US" smtClean="0"/>
              <a:t>2025-07-03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DA1EF3E-1632-43C8-AEF2-3D6725D4D29F}" type="slidenum">
              <a:rPr lang="ko-KR" altLang="en-US" smtClean="0"/>
              <a:t>‹#›</a:t>
            </a:fld>
            <a:endParaRPr lang="ko-KR" altLang="en-US"/>
          </a:p>
        </p:txBody>
      </p:sp>
    </p:spTree>
    <p:extLst>
      <p:ext uri="{BB962C8B-B14F-4D97-AF65-F5344CB8AC3E}">
        <p14:creationId xmlns:p14="http://schemas.microsoft.com/office/powerpoint/2010/main" val="2931109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F7B1D68A-C0E5-4DC4-AC31-3279D03F6748}" type="datetimeFigureOut">
              <a:rPr lang="ko-KR" altLang="en-US" smtClean="0"/>
              <a:t>2025-07-03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DA1EF3E-1632-43C8-AEF2-3D6725D4D29F}" type="slidenum">
              <a:rPr lang="ko-KR" altLang="en-US" smtClean="0"/>
              <a:t>‹#›</a:t>
            </a:fld>
            <a:endParaRPr lang="ko-KR" altLang="en-US"/>
          </a:p>
        </p:txBody>
      </p:sp>
    </p:spTree>
    <p:extLst>
      <p:ext uri="{BB962C8B-B14F-4D97-AF65-F5344CB8AC3E}">
        <p14:creationId xmlns:p14="http://schemas.microsoft.com/office/powerpoint/2010/main" val="4226734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D2Coding" panose="020B0609020101020101" pitchFamily="49" charset="-127"/>
                <a:ea typeface="D2Coding" panose="020B0609020101020101" pitchFamily="49" charset="-127"/>
              </a:defRPr>
            </a:lvl1pPr>
          </a:lstStyle>
          <a:p>
            <a:fld id="{F7B1D68A-C0E5-4DC4-AC31-3279D03F6748}" type="datetimeFigureOut">
              <a:rPr lang="ko-KR" altLang="en-US" smtClean="0"/>
              <a:pPr/>
              <a:t>2025-07-03</a:t>
            </a:fld>
            <a:endParaRPr lang="ko-KR" altLang="en-US" dirty="0"/>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D2Coding" panose="020B0609020101020101" pitchFamily="49" charset="-127"/>
                <a:ea typeface="D2Coding" panose="020B0609020101020101" pitchFamily="49" charset="-127"/>
              </a:defRPr>
            </a:lvl1pPr>
          </a:lstStyle>
          <a:p>
            <a:endParaRPr lang="ko-KR" altLang="en-US" dirty="0"/>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D2Coding" panose="020B0609020101020101" pitchFamily="49" charset="-127"/>
                <a:ea typeface="D2Coding" panose="020B0609020101020101" pitchFamily="49" charset="-127"/>
              </a:defRPr>
            </a:lvl1pPr>
          </a:lstStyle>
          <a:p>
            <a:fld id="{3DA1EF3E-1632-43C8-AEF2-3D6725D4D29F}" type="slidenum">
              <a:rPr lang="ko-KR" altLang="en-US" smtClean="0"/>
              <a:pPr/>
              <a:t>‹#›</a:t>
            </a:fld>
            <a:endParaRPr lang="ko-KR" altLang="en-US" dirty="0"/>
          </a:p>
        </p:txBody>
      </p:sp>
    </p:spTree>
    <p:extLst>
      <p:ext uri="{BB962C8B-B14F-4D97-AF65-F5344CB8AC3E}">
        <p14:creationId xmlns:p14="http://schemas.microsoft.com/office/powerpoint/2010/main" val="1695998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D2Coding" panose="020B0609020101020101" pitchFamily="49" charset="-127"/>
          <a:ea typeface="D2Coding" panose="020B0609020101020101" pitchFamily="49"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D2Coding" panose="020B0609020101020101" pitchFamily="49" charset="-127"/>
          <a:ea typeface="D2Coding" panose="020B0609020101020101" pitchFamily="49"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D2Coding" panose="020B0609020101020101" pitchFamily="49" charset="-127"/>
          <a:ea typeface="D2Coding" panose="020B0609020101020101" pitchFamily="49"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D2Coding" panose="020B0609020101020101" pitchFamily="49" charset="-127"/>
          <a:ea typeface="D2Coding" panose="020B0609020101020101" pitchFamily="49"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D2Coding" panose="020B0609020101020101" pitchFamily="49" charset="-127"/>
          <a:ea typeface="D2Coding" panose="020B0609020101020101" pitchFamily="49"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D2Coding" panose="020B0609020101020101" pitchFamily="49" charset="-127"/>
          <a:ea typeface="D2Coding" panose="020B0609020101020101" pitchFamily="49"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dongupak@gmail.com?subject=" TargetMode="Externa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ko.wikipedia.org/wiki/1957%EB%85%84" TargetMode="External"/><Relationship Id="rId7" Type="http://schemas.openxmlformats.org/officeDocument/2006/relationships/hyperlink" Target="https://ko.wikipedia.org/wiki/%EB%AF%B8%EA%B5%AD" TargetMode="Externa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hyperlink" Target="https://ko.wikipedia.org/wiki/%EC%8A%A4%ED%91%B8%ED%8A%B8%EB%8B%88%ED%81%AC_1%ED%98%B8" TargetMode="External"/><Relationship Id="rId5" Type="http://schemas.openxmlformats.org/officeDocument/2006/relationships/hyperlink" Target="https://ko.wikipedia.org/wiki/%EC%86%8C%EB%B9%84%EC%97%90%ED%8A%B8_%EC%97%B0%EB%B0%A9" TargetMode="External"/><Relationship Id="rId4" Type="http://schemas.openxmlformats.org/officeDocument/2006/relationships/hyperlink" Target="https://ko.wikipedia.org/wiki/10%EC%9B%94_4%EC%9D%B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dBaIMbYkXsQ"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sz="5500"/>
              <a:t>생성형 인공지능과 윤리</a:t>
            </a:r>
            <a:endParaRPr lang="ko-KR" altLang="en-US" sz="9900" dirty="0"/>
          </a:p>
        </p:txBody>
      </p:sp>
      <p:sp>
        <p:nvSpPr>
          <p:cNvPr id="3" name="부제목 2"/>
          <p:cNvSpPr>
            <a:spLocks noGrp="1"/>
          </p:cNvSpPr>
          <p:nvPr>
            <p:ph type="subTitle" idx="1"/>
          </p:nvPr>
        </p:nvSpPr>
        <p:spPr>
          <a:xfrm>
            <a:off x="1524000" y="3602038"/>
            <a:ext cx="9144000" cy="2270256"/>
          </a:xfrm>
        </p:spPr>
        <p:txBody>
          <a:bodyPr>
            <a:normAutofit/>
          </a:bodyPr>
          <a:lstStyle/>
          <a:p>
            <a:endParaRPr lang="en-US" altLang="ko-KR" dirty="0"/>
          </a:p>
          <a:p>
            <a:r>
              <a:rPr lang="ko-KR" altLang="en-US" dirty="0"/>
              <a:t>창원대학교 </a:t>
            </a:r>
            <a:r>
              <a:rPr lang="ko-KR" altLang="en-US"/>
              <a:t>교수 </a:t>
            </a:r>
            <a:r>
              <a:rPr lang="ko-KR" altLang="en-US" smtClean="0"/>
              <a:t>박동규</a:t>
            </a:r>
            <a:endParaRPr lang="en-US" altLang="ko-KR" smtClean="0"/>
          </a:p>
          <a:p>
            <a:r>
              <a:rPr lang="en-US" altLang="ko-KR" smtClean="0"/>
              <a:t>(</a:t>
            </a:r>
            <a:r>
              <a:rPr lang="ko-KR" altLang="en-US"/>
              <a:t>창원시 </a:t>
            </a:r>
            <a:r>
              <a:rPr lang="ko-KR" altLang="en-US" smtClean="0"/>
              <a:t>중견리더과정</a:t>
            </a:r>
            <a:r>
              <a:rPr lang="en-US" altLang="ko-KR" smtClean="0"/>
              <a:t>)</a:t>
            </a:r>
            <a:endParaRPr lang="en-US" altLang="ko-KR" dirty="0"/>
          </a:p>
          <a:p>
            <a:endParaRPr lang="en-US" altLang="ko-KR" dirty="0"/>
          </a:p>
          <a:p>
            <a:r>
              <a:rPr lang="en-US" altLang="ko-KR" smtClean="0"/>
              <a:t>2025. </a:t>
            </a:r>
            <a:r>
              <a:rPr lang="en-US" altLang="ko-KR" dirty="0"/>
              <a:t>7</a:t>
            </a:r>
            <a:r>
              <a:rPr lang="en-US" altLang="ko-KR" smtClean="0"/>
              <a:t>.</a:t>
            </a:r>
            <a:endParaRPr lang="ko-KR" altLang="en-US" dirty="0"/>
          </a:p>
        </p:txBody>
      </p:sp>
    </p:spTree>
    <p:extLst>
      <p:ext uri="{BB962C8B-B14F-4D97-AF65-F5344CB8AC3E}">
        <p14:creationId xmlns:p14="http://schemas.microsoft.com/office/powerpoint/2010/main" val="1637165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11893" y="93306"/>
            <a:ext cx="5905515" cy="6682348"/>
          </a:xfrm>
          <a:prstGeom prst="rect">
            <a:avLst/>
          </a:prstGeom>
          <a:ln>
            <a:solidFill>
              <a:schemeClr val="tx1">
                <a:lumMod val="65000"/>
                <a:lumOff val="35000"/>
              </a:schemeClr>
            </a:solidFill>
          </a:ln>
        </p:spPr>
      </p:pic>
      <p:pic>
        <p:nvPicPr>
          <p:cNvPr id="2" name="그림 1"/>
          <p:cNvPicPr>
            <a:picLocks noChangeAspect="1"/>
          </p:cNvPicPr>
          <p:nvPr/>
        </p:nvPicPr>
        <p:blipFill>
          <a:blip r:embed="rId3"/>
          <a:stretch>
            <a:fillRect/>
          </a:stretch>
        </p:blipFill>
        <p:spPr>
          <a:xfrm>
            <a:off x="5823597" y="532468"/>
            <a:ext cx="6520803" cy="5545435"/>
          </a:xfrm>
          <a:prstGeom prst="rect">
            <a:avLst/>
          </a:prstGeom>
        </p:spPr>
      </p:pic>
    </p:spTree>
    <p:extLst>
      <p:ext uri="{BB962C8B-B14F-4D97-AF65-F5344CB8AC3E}">
        <p14:creationId xmlns:p14="http://schemas.microsoft.com/office/powerpoint/2010/main" val="2070017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84840" y="88459"/>
            <a:ext cx="11635686" cy="6769541"/>
          </a:xfrm>
          <a:prstGeom prst="rect">
            <a:avLst/>
          </a:prstGeom>
        </p:spPr>
      </p:pic>
      <p:sp>
        <p:nvSpPr>
          <p:cNvPr id="2" name="제목 1"/>
          <p:cNvSpPr>
            <a:spLocks noGrp="1"/>
          </p:cNvSpPr>
          <p:nvPr>
            <p:ph type="title"/>
          </p:nvPr>
        </p:nvSpPr>
        <p:spPr>
          <a:xfrm>
            <a:off x="184839" y="53122"/>
            <a:ext cx="2536619" cy="1080967"/>
          </a:xfrm>
          <a:solidFill>
            <a:schemeClr val="bg2"/>
          </a:solidFill>
        </p:spPr>
        <p:txBody>
          <a:bodyPr/>
          <a:lstStyle/>
          <a:p>
            <a:r>
              <a:rPr lang="ko-KR" altLang="en-US" smtClean="0"/>
              <a:t>참고자료</a:t>
            </a:r>
            <a:endParaRPr lang="ko-KR" altLang="en-US"/>
          </a:p>
        </p:txBody>
      </p:sp>
    </p:spTree>
    <p:extLst>
      <p:ext uri="{BB962C8B-B14F-4D97-AF65-F5344CB8AC3E}">
        <p14:creationId xmlns:p14="http://schemas.microsoft.com/office/powerpoint/2010/main" val="2593947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5B800A-B28B-4EC5-ADA2-719958D5593C}"/>
              </a:ext>
            </a:extLst>
          </p:cNvPr>
          <p:cNvSpPr>
            <a:spLocks noGrp="1"/>
          </p:cNvSpPr>
          <p:nvPr>
            <p:ph type="title"/>
          </p:nvPr>
        </p:nvSpPr>
        <p:spPr>
          <a:xfrm>
            <a:off x="81742" y="0"/>
            <a:ext cx="10515600" cy="1325563"/>
          </a:xfrm>
        </p:spPr>
        <p:txBody>
          <a:bodyPr/>
          <a:lstStyle/>
          <a:p>
            <a:r>
              <a:rPr lang="ko-KR" altLang="en-US"/>
              <a:t>목차</a:t>
            </a:r>
          </a:p>
        </p:txBody>
      </p:sp>
      <p:pic>
        <p:nvPicPr>
          <p:cNvPr id="3" name="그림 2"/>
          <p:cNvPicPr>
            <a:picLocks noChangeAspect="1"/>
          </p:cNvPicPr>
          <p:nvPr/>
        </p:nvPicPr>
        <p:blipFill>
          <a:blip r:embed="rId2"/>
          <a:stretch>
            <a:fillRect/>
          </a:stretch>
        </p:blipFill>
        <p:spPr>
          <a:xfrm>
            <a:off x="1262518" y="572040"/>
            <a:ext cx="7106642" cy="5896798"/>
          </a:xfrm>
          <a:prstGeom prst="rect">
            <a:avLst/>
          </a:prstGeom>
        </p:spPr>
      </p:pic>
      <p:pic>
        <p:nvPicPr>
          <p:cNvPr id="6" name="그림 5"/>
          <p:cNvPicPr>
            <a:picLocks noChangeAspect="1"/>
          </p:cNvPicPr>
          <p:nvPr/>
        </p:nvPicPr>
        <p:blipFill>
          <a:blip r:embed="rId3"/>
          <a:stretch>
            <a:fillRect/>
          </a:stretch>
        </p:blipFill>
        <p:spPr>
          <a:xfrm>
            <a:off x="6214742" y="572040"/>
            <a:ext cx="5563376" cy="5506218"/>
          </a:xfrm>
          <a:prstGeom prst="rect">
            <a:avLst/>
          </a:prstGeom>
        </p:spPr>
      </p:pic>
    </p:spTree>
    <p:extLst>
      <p:ext uri="{BB962C8B-B14F-4D97-AF65-F5344CB8AC3E}">
        <p14:creationId xmlns:p14="http://schemas.microsoft.com/office/powerpoint/2010/main" val="93200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트럼프 시대와 불확실한 미래</a:t>
            </a:r>
            <a:endParaRPr lang="ko-KR" altLang="en-US"/>
          </a:p>
        </p:txBody>
      </p:sp>
      <p:pic>
        <p:nvPicPr>
          <p:cNvPr id="2052" name="Picture 4" descr="다시 트럼프 시대 | 연합뉴스"/>
          <p:cNvPicPr>
            <a:picLocks noChangeAspect="1" noChangeArrowheads="1"/>
          </p:cNvPicPr>
          <p:nvPr/>
        </p:nvPicPr>
        <p:blipFill rotWithShape="1">
          <a:blip r:embed="rId2">
            <a:extLst>
              <a:ext uri="{28A0092B-C50C-407E-A947-70E740481C1C}">
                <a14:useLocalDpi xmlns:a14="http://schemas.microsoft.com/office/drawing/2010/main" val="0"/>
              </a:ext>
            </a:extLst>
          </a:blip>
          <a:srcRect l="5616" t="335" r="1338" b="-335"/>
          <a:stretch/>
        </p:blipFill>
        <p:spPr bwMode="auto">
          <a:xfrm>
            <a:off x="50800" y="1524280"/>
            <a:ext cx="6054126" cy="43322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트럼프발 관세에 &quot;불확실성 커져&quot;... 美 연준, 3회 연속 '금리 동결'"/>
          <p:cNvPicPr>
            <a:picLocks noChangeAspect="1" noChangeArrowheads="1"/>
          </p:cNvPicPr>
          <p:nvPr/>
        </p:nvPicPr>
        <p:blipFill rotWithShape="1">
          <a:blip r:embed="rId3">
            <a:extLst>
              <a:ext uri="{28A0092B-C50C-407E-A947-70E740481C1C}">
                <a14:useLocalDpi xmlns:a14="http://schemas.microsoft.com/office/drawing/2010/main" val="0"/>
              </a:ext>
            </a:extLst>
          </a:blip>
          <a:srcRect r="3746"/>
          <a:stretch/>
        </p:blipFill>
        <p:spPr bwMode="auto">
          <a:xfrm>
            <a:off x="5286125" y="2423757"/>
            <a:ext cx="6884104" cy="40243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05543" y="6057745"/>
            <a:ext cx="9644742" cy="369332"/>
          </a:xfrm>
          <a:prstGeom prst="rect">
            <a:avLst/>
          </a:prstGeom>
          <a:noFill/>
        </p:spPr>
        <p:txBody>
          <a:bodyPr wrap="square" rtlCol="0">
            <a:spAutoFit/>
          </a:bodyPr>
          <a:lstStyle/>
          <a:p>
            <a:r>
              <a:rPr lang="ko-KR" altLang="en-US" smtClean="0"/>
              <a:t>오늘날의 국제 정세를 한마디로</a:t>
            </a:r>
            <a:r>
              <a:rPr lang="en-US" altLang="ko-KR" smtClean="0"/>
              <a:t>..</a:t>
            </a:r>
            <a:endParaRPr lang="ko-KR" altLang="en-US"/>
          </a:p>
        </p:txBody>
      </p:sp>
    </p:spTree>
    <p:extLst>
      <p:ext uri="{BB962C8B-B14F-4D97-AF65-F5344CB8AC3E}">
        <p14:creationId xmlns:p14="http://schemas.microsoft.com/office/powerpoint/2010/main" val="42059679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인공지능의 시대</a:t>
            </a:r>
            <a:endParaRPr lang="ko-KR" altLang="en-US"/>
          </a:p>
        </p:txBody>
      </p:sp>
      <p:pic>
        <p:nvPicPr>
          <p:cNvPr id="3074" name="Picture 2" descr="HYPER] 무한 가능성의 바다 인공지능 대항해 시대 &lt; 리뷰 &lt; 기획 &lt; 기사본문 - 뉴스H"/>
          <p:cNvPicPr>
            <a:picLocks noChangeAspect="1" noChangeArrowheads="1"/>
          </p:cNvPicPr>
          <p:nvPr/>
        </p:nvPicPr>
        <p:blipFill rotWithShape="1">
          <a:blip r:embed="rId2">
            <a:extLst>
              <a:ext uri="{28A0092B-C50C-407E-A947-70E740481C1C}">
                <a14:useLocalDpi xmlns:a14="http://schemas.microsoft.com/office/drawing/2010/main" val="0"/>
              </a:ext>
            </a:extLst>
          </a:blip>
          <a:srcRect b="5217"/>
          <a:stretch/>
        </p:blipFill>
        <p:spPr bwMode="auto">
          <a:xfrm>
            <a:off x="1027111" y="1362075"/>
            <a:ext cx="10007601" cy="53435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27111" y="6050488"/>
            <a:ext cx="9644742" cy="369332"/>
          </a:xfrm>
          <a:prstGeom prst="rect">
            <a:avLst/>
          </a:prstGeom>
          <a:noFill/>
        </p:spPr>
        <p:txBody>
          <a:bodyPr wrap="square" rtlCol="0">
            <a:spAutoFit/>
          </a:bodyPr>
          <a:lstStyle/>
          <a:p>
            <a:r>
              <a:rPr lang="ko-KR" altLang="en-US" smtClean="0"/>
              <a:t>또한</a:t>
            </a:r>
            <a:r>
              <a:rPr lang="en-US" altLang="ko-KR" smtClean="0"/>
              <a:t>, </a:t>
            </a:r>
            <a:r>
              <a:rPr lang="ko-KR" altLang="en-US" smtClean="0"/>
              <a:t>인공지능의  부상은 미중 패권경쟁의 핵심 화두가 되고 있음</a:t>
            </a:r>
            <a:endParaRPr lang="ko-KR" altLang="en-US"/>
          </a:p>
        </p:txBody>
      </p:sp>
    </p:spTree>
    <p:extLst>
      <p:ext uri="{BB962C8B-B14F-4D97-AF65-F5344CB8AC3E}">
        <p14:creationId xmlns:p14="http://schemas.microsoft.com/office/powerpoint/2010/main" val="15460264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미중 패권 경쟁의 시대</a:t>
            </a:r>
            <a:endParaRPr lang="ko-KR" altLang="en-US"/>
          </a:p>
        </p:txBody>
      </p:sp>
      <p:pic>
        <p:nvPicPr>
          <p:cNvPr id="4098" name="Picture 2" descr="미중 패권 경쟁 - 위키백과, 우리 모두의 백과사전"/>
          <p:cNvPicPr>
            <a:picLocks noChangeAspect="1" noChangeArrowheads="1"/>
          </p:cNvPicPr>
          <p:nvPr/>
        </p:nvPicPr>
        <p:blipFill rotWithShape="1">
          <a:blip r:embed="rId2">
            <a:extLst>
              <a:ext uri="{28A0092B-C50C-407E-A947-70E740481C1C}">
                <a14:useLocalDpi xmlns:a14="http://schemas.microsoft.com/office/drawing/2010/main" val="0"/>
              </a:ext>
            </a:extLst>
          </a:blip>
          <a:srcRect b="18664"/>
          <a:stretch/>
        </p:blipFill>
        <p:spPr bwMode="auto">
          <a:xfrm>
            <a:off x="1650237" y="1292641"/>
            <a:ext cx="9032277" cy="47017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50237" y="6087811"/>
            <a:ext cx="9644742" cy="369332"/>
          </a:xfrm>
          <a:prstGeom prst="rect">
            <a:avLst/>
          </a:prstGeom>
          <a:noFill/>
        </p:spPr>
        <p:txBody>
          <a:bodyPr wrap="square" rtlCol="0">
            <a:spAutoFit/>
          </a:bodyPr>
          <a:lstStyle/>
          <a:p>
            <a:r>
              <a:rPr lang="ko-KR" altLang="en-US" smtClean="0"/>
              <a:t>불확실성의 증가에도 불구하고 미중 </a:t>
            </a:r>
            <a:r>
              <a:rPr lang="en-US" altLang="ko-KR" smtClean="0"/>
              <a:t>G2 </a:t>
            </a:r>
            <a:r>
              <a:rPr lang="ko-KR" altLang="en-US" smtClean="0"/>
              <a:t>국가들의 패권 경쟁은 일관되게 진행되고 있음</a:t>
            </a:r>
            <a:endParaRPr lang="ko-KR" altLang="en-US"/>
          </a:p>
        </p:txBody>
      </p:sp>
    </p:spTree>
    <p:extLst>
      <p:ext uri="{BB962C8B-B14F-4D97-AF65-F5344CB8AC3E}">
        <p14:creationId xmlns:p14="http://schemas.microsoft.com/office/powerpoint/2010/main" val="1187489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mtClean="0"/>
              <a:t>100</a:t>
            </a:r>
            <a:r>
              <a:rPr lang="ko-KR" altLang="en-US" smtClean="0"/>
              <a:t>년 전의 패권 전쟁</a:t>
            </a:r>
            <a:endParaRPr lang="ko-KR" altLang="en-US"/>
          </a:p>
        </p:txBody>
      </p:sp>
      <p:pic>
        <p:nvPicPr>
          <p:cNvPr id="5122" name="Picture 2" descr="참호전, 인류 최초 과학전쟁이 시작되다 - 미래한국 Week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688" y="1378403"/>
            <a:ext cx="8465911" cy="537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17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현재의 패권 전쟁</a:t>
            </a:r>
            <a:endParaRPr lang="ko-KR" altLang="en-US"/>
          </a:p>
        </p:txBody>
      </p:sp>
      <p:pic>
        <p:nvPicPr>
          <p:cNvPr id="5" name="그림 4"/>
          <p:cNvPicPr>
            <a:picLocks noChangeAspect="1"/>
          </p:cNvPicPr>
          <p:nvPr/>
        </p:nvPicPr>
        <p:blipFill>
          <a:blip r:embed="rId2"/>
          <a:stretch>
            <a:fillRect/>
          </a:stretch>
        </p:blipFill>
        <p:spPr>
          <a:xfrm>
            <a:off x="1577042" y="1642197"/>
            <a:ext cx="9069187" cy="5067825"/>
          </a:xfrm>
          <a:prstGeom prst="rect">
            <a:avLst/>
          </a:prstGeom>
        </p:spPr>
      </p:pic>
    </p:spTree>
    <p:extLst>
      <p:ext uri="{BB962C8B-B14F-4D97-AF65-F5344CB8AC3E}">
        <p14:creationId xmlns:p14="http://schemas.microsoft.com/office/powerpoint/2010/main" val="685373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최악 감시사회` 중국, 미국과 AI 패권전쟁서 유리한 이유 - 매일경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72" y="387403"/>
            <a:ext cx="11233785" cy="56762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30515" y="6156072"/>
            <a:ext cx="9644742" cy="369332"/>
          </a:xfrm>
          <a:prstGeom prst="rect">
            <a:avLst/>
          </a:prstGeom>
          <a:noFill/>
        </p:spPr>
        <p:txBody>
          <a:bodyPr wrap="square" rtlCol="0">
            <a:spAutoFit/>
          </a:bodyPr>
          <a:lstStyle/>
          <a:p>
            <a:r>
              <a:rPr lang="ko-KR" altLang="en-US" smtClean="0"/>
              <a:t>중국은 첨단 학술 논문 발표</a:t>
            </a:r>
            <a:r>
              <a:rPr lang="en-US" altLang="ko-KR" smtClean="0"/>
              <a:t>, AI </a:t>
            </a:r>
            <a:r>
              <a:rPr lang="ko-KR" altLang="en-US" smtClean="0"/>
              <a:t>기술 최신 연구자 수에서 미국을 능가하는 위치</a:t>
            </a:r>
            <a:r>
              <a:rPr lang="ko-KR" altLang="en-US"/>
              <a:t>임</a:t>
            </a:r>
          </a:p>
        </p:txBody>
      </p:sp>
    </p:spTree>
    <p:extLst>
      <p:ext uri="{BB962C8B-B14F-4D97-AF65-F5344CB8AC3E}">
        <p14:creationId xmlns:p14="http://schemas.microsoft.com/office/powerpoint/2010/main" val="1712911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문구: 'Our World in Data China is installing the most new industrial robots by far Industrial robots installed per year, top 5 countries. Refers to automated, reprogrammable machines in industrial settings, such as welding and painting robots in car manufacturing. 300,000 250,000 China 200,000 150,000 100,000 50,000 2011 Japan US S. Germany 2014 2016 2018 2020 2023 Data source: International Federation of Robotics via AI Index Report (2025) OurWortinData.rg/rtit CC BY'의 그래픽일 수 있음"/>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9452" y="261258"/>
            <a:ext cx="5022375" cy="62795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1886" y="972457"/>
            <a:ext cx="4519186" cy="646331"/>
          </a:xfrm>
          <a:prstGeom prst="rect">
            <a:avLst/>
          </a:prstGeom>
          <a:noFill/>
        </p:spPr>
        <p:txBody>
          <a:bodyPr wrap="none" rtlCol="0">
            <a:spAutoFit/>
          </a:bodyPr>
          <a:lstStyle/>
          <a:p>
            <a:r>
              <a:rPr lang="ko-KR" altLang="en-US" smtClean="0"/>
              <a:t>중국</a:t>
            </a:r>
            <a:r>
              <a:rPr lang="en-US" altLang="ko-KR" smtClean="0"/>
              <a:t>, </a:t>
            </a:r>
            <a:r>
              <a:rPr lang="ko-KR" altLang="en-US" smtClean="0"/>
              <a:t>일본</a:t>
            </a:r>
            <a:r>
              <a:rPr lang="en-US" altLang="ko-KR" smtClean="0"/>
              <a:t>, </a:t>
            </a:r>
            <a:r>
              <a:rPr lang="ko-KR" altLang="en-US" smtClean="0"/>
              <a:t>미국</a:t>
            </a:r>
            <a:r>
              <a:rPr lang="en-US" altLang="ko-KR" smtClean="0"/>
              <a:t>, </a:t>
            </a:r>
            <a:r>
              <a:rPr lang="ko-KR" altLang="en-US" smtClean="0"/>
              <a:t>한국</a:t>
            </a:r>
            <a:r>
              <a:rPr lang="en-US" altLang="ko-KR" smtClean="0"/>
              <a:t>, </a:t>
            </a:r>
            <a:r>
              <a:rPr lang="ko-KR" altLang="en-US" smtClean="0"/>
              <a:t>독일의 산업용 로봇</a:t>
            </a:r>
            <a:endParaRPr lang="en-US" altLang="ko-KR" smtClean="0"/>
          </a:p>
          <a:p>
            <a:r>
              <a:rPr lang="ko-KR" altLang="en-US" smtClean="0"/>
              <a:t>사용량 </a:t>
            </a:r>
            <a:r>
              <a:rPr lang="en-US" altLang="ko-KR" smtClean="0"/>
              <a:t>:</a:t>
            </a:r>
            <a:endParaRPr lang="ko-KR" altLang="en-US"/>
          </a:p>
        </p:txBody>
      </p:sp>
      <p:sp>
        <p:nvSpPr>
          <p:cNvPr id="7" name="직사각형 6"/>
          <p:cNvSpPr/>
          <p:nvPr/>
        </p:nvSpPr>
        <p:spPr>
          <a:xfrm>
            <a:off x="391886" y="1915664"/>
            <a:ext cx="4519186" cy="1754326"/>
          </a:xfrm>
          <a:prstGeom prst="rect">
            <a:avLst/>
          </a:prstGeom>
        </p:spPr>
        <p:txBody>
          <a:bodyPr wrap="square">
            <a:spAutoFit/>
          </a:bodyPr>
          <a:lstStyle/>
          <a:p>
            <a:r>
              <a:rPr lang="ko-KR" altLang="en-US" smtClean="0">
                <a:latin typeface="Segoe UI Historic" panose="020B0502040204020203" pitchFamily="34" charset="0"/>
              </a:rPr>
              <a:t>중국은 값싼 노동력으로 제조업을 운영하는 나라가 아님</a:t>
            </a:r>
            <a:endParaRPr lang="en-US" altLang="ko-KR" smtClean="0">
              <a:latin typeface="Segoe UI Historic" panose="020B0502040204020203" pitchFamily="34" charset="0"/>
            </a:endParaRPr>
          </a:p>
          <a:p>
            <a:endParaRPr lang="en-US" altLang="ko-KR">
              <a:latin typeface="Segoe UI Historic" panose="020B0502040204020203" pitchFamily="34" charset="0"/>
            </a:endParaRPr>
          </a:p>
          <a:p>
            <a:r>
              <a:rPr lang="ko-KR" altLang="en-US" smtClean="0">
                <a:latin typeface="Segoe UI Historic" panose="020B0502040204020203" pitchFamily="34" charset="0"/>
              </a:rPr>
              <a:t>중국은 </a:t>
            </a:r>
            <a:r>
              <a:rPr lang="ko-KR" altLang="en-US">
                <a:latin typeface="Segoe UI Historic" panose="020B0502040204020203" pitchFamily="34" charset="0"/>
              </a:rPr>
              <a:t>중국을 제외한 전세계 모든 산업용 로봇을 합친것 보다 많은 로봇을 보유한 </a:t>
            </a:r>
            <a:r>
              <a:rPr lang="ko-KR" altLang="en-US" smtClean="0">
                <a:latin typeface="Segoe UI Historic" panose="020B0502040204020203" pitchFamily="34" charset="0"/>
              </a:rPr>
              <a:t>나라임</a:t>
            </a:r>
            <a:endParaRPr lang="ko-KR" altLang="en-US"/>
          </a:p>
        </p:txBody>
      </p:sp>
    </p:spTree>
    <p:extLst>
      <p:ext uri="{BB962C8B-B14F-4D97-AF65-F5344CB8AC3E}">
        <p14:creationId xmlns:p14="http://schemas.microsoft.com/office/powerpoint/2010/main" val="521254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강사 소개"/>
          <p:cNvSpPr txBox="1">
            <a:spLocks noGrp="1"/>
          </p:cNvSpPr>
          <p:nvPr>
            <p:ph type="title"/>
          </p:nvPr>
        </p:nvSpPr>
        <p:spPr>
          <a:xfrm>
            <a:off x="1981200" y="304800"/>
            <a:ext cx="8382000" cy="685800"/>
          </a:xfrm>
          <a:prstGeom prst="rect">
            <a:avLst/>
          </a:prstGeom>
        </p:spPr>
        <p:txBody>
          <a:bodyPr>
            <a:normAutofit fontScale="90000"/>
          </a:bodyPr>
          <a:lstStyle/>
          <a:p>
            <a:r>
              <a:t>강사 소개</a:t>
            </a:r>
          </a:p>
        </p:txBody>
      </p:sp>
      <p:sp>
        <p:nvSpPr>
          <p:cNvPr id="98" name="박동규(朴東圭)…"/>
          <p:cNvSpPr txBox="1">
            <a:spLocks noGrp="1"/>
          </p:cNvSpPr>
          <p:nvPr>
            <p:ph type="body" idx="1"/>
          </p:nvPr>
        </p:nvSpPr>
        <p:spPr>
          <a:xfrm>
            <a:off x="800794" y="1226128"/>
            <a:ext cx="4900613" cy="5181600"/>
          </a:xfrm>
          <a:prstGeom prst="rect">
            <a:avLst/>
          </a:prstGeom>
        </p:spPr>
        <p:txBody>
          <a:bodyPr>
            <a:normAutofit/>
          </a:bodyPr>
          <a:lstStyle/>
          <a:p>
            <a:pPr>
              <a:spcBef>
                <a:spcPts val="400"/>
              </a:spcBef>
              <a:defRPr sz="2000"/>
            </a:pPr>
            <a:r>
              <a:t>박동규(朴東圭)</a:t>
            </a:r>
          </a:p>
          <a:p>
            <a:pPr marL="742950" lvl="1" indent="-285750">
              <a:spcBef>
                <a:spcPts val="0"/>
              </a:spcBef>
              <a:defRPr sz="1800"/>
            </a:pPr>
            <a:r>
              <a:t>정보통신공학과 교수</a:t>
            </a:r>
          </a:p>
          <a:p>
            <a:pPr marL="742950" lvl="1" indent="-285750">
              <a:spcBef>
                <a:spcPts val="0"/>
              </a:spcBef>
              <a:defRPr sz="1800"/>
            </a:pPr>
            <a:r>
              <a:t>연구실 </a:t>
            </a:r>
            <a:r>
              <a:rPr/>
              <a:t>: </a:t>
            </a:r>
            <a:r>
              <a:rPr lang="en-US" smtClean="0"/>
              <a:t>98</a:t>
            </a:r>
            <a:r>
              <a:rPr smtClean="0"/>
              <a:t>호관 </a:t>
            </a:r>
            <a:r>
              <a:rPr lang="en-US" smtClean="0"/>
              <a:t>512</a:t>
            </a:r>
            <a:r>
              <a:rPr smtClean="0"/>
              <a:t>호실</a:t>
            </a:r>
            <a:endParaRPr/>
          </a:p>
          <a:p>
            <a:pPr marL="742950" lvl="1" indent="-285750">
              <a:spcBef>
                <a:spcPts val="0"/>
              </a:spcBef>
              <a:defRPr sz="1800"/>
            </a:pPr>
            <a:r>
              <a:t>연구실 전화 : 213-3834</a:t>
            </a:r>
          </a:p>
          <a:p>
            <a:pPr marL="742950" lvl="1" indent="-285750">
              <a:spcBef>
                <a:spcPts val="0"/>
              </a:spcBef>
              <a:defRPr sz="1800"/>
            </a:pPr>
            <a:r>
              <a:t>e-mail : </a:t>
            </a:r>
            <a:r>
              <a:rPr u="sng">
                <a:solidFill>
                  <a:srgbClr val="0433FF"/>
                </a:solidFill>
                <a:uFill>
                  <a:solidFill>
                    <a:srgbClr val="CCCCFF"/>
                  </a:solidFill>
                </a:uFill>
                <a:hlinkClick r:id="rId2"/>
              </a:rPr>
              <a:t>dongupak@gmail.com</a:t>
            </a:r>
          </a:p>
          <a:p>
            <a:pPr>
              <a:spcBef>
                <a:spcPts val="400"/>
              </a:spcBef>
              <a:defRPr sz="2000"/>
            </a:pPr>
            <a:r>
              <a:t>교육분야</a:t>
            </a:r>
          </a:p>
          <a:p>
            <a:pPr marL="742950" lvl="1" indent="-285750">
              <a:spcBef>
                <a:spcPts val="0"/>
              </a:spcBef>
              <a:defRPr sz="1800"/>
            </a:pPr>
            <a:r>
              <a:rPr lang="ko-KR" altLang="en-US"/>
              <a:t>데이터과학</a:t>
            </a:r>
            <a:r>
              <a:rPr lang="en-US" altLang="ko-KR"/>
              <a:t>, </a:t>
            </a:r>
            <a:r>
              <a:rPr lang="ko-KR" altLang="en-US"/>
              <a:t>인공지능</a:t>
            </a:r>
            <a:endParaRPr lang="en-US" altLang="ko-KR"/>
          </a:p>
          <a:p>
            <a:pPr marL="742950" lvl="1" indent="-285750">
              <a:spcBef>
                <a:spcPts val="0"/>
              </a:spcBef>
              <a:defRPr sz="1800"/>
            </a:pPr>
            <a:r>
              <a:t>프로그래밍 언어, </a:t>
            </a:r>
            <a:r>
              <a:rPr lang="ko-KR" altLang="en-US"/>
              <a:t>파이썬</a:t>
            </a:r>
            <a:r>
              <a:rPr lang="en-US" altLang="ko-KR"/>
              <a:t>, </a:t>
            </a:r>
            <a:r>
              <a:t>자료구조</a:t>
            </a:r>
          </a:p>
          <a:p>
            <a:pPr marL="742950" lvl="1" indent="-285750">
              <a:spcBef>
                <a:spcPts val="0"/>
              </a:spcBef>
              <a:defRPr sz="1800"/>
            </a:pPr>
            <a:r>
              <a:t>컴퓨터 그래픽스</a:t>
            </a:r>
          </a:p>
          <a:p>
            <a:pPr marL="742950" lvl="1" indent="-285750">
              <a:spcBef>
                <a:spcPts val="0"/>
              </a:spcBef>
              <a:defRPr sz="1800"/>
            </a:pPr>
            <a:r>
              <a:t>모바일 헬스케어</a:t>
            </a:r>
          </a:p>
          <a:p>
            <a:pPr marL="742950" lvl="1" indent="-285750">
              <a:spcBef>
                <a:spcPts val="0"/>
              </a:spcBef>
              <a:defRPr sz="1800"/>
            </a:pPr>
            <a:r>
              <a:t>모바일 게임</a:t>
            </a:r>
            <a:r>
              <a:rPr lang="en-US"/>
              <a:t>, </a:t>
            </a:r>
            <a:r>
              <a:rPr lang="ko-KR" altLang="en-US"/>
              <a:t>기계학습</a:t>
            </a:r>
            <a:endParaRPr/>
          </a:p>
          <a:p>
            <a:pPr>
              <a:spcBef>
                <a:spcPts val="400"/>
              </a:spcBef>
              <a:defRPr sz="2000"/>
            </a:pPr>
            <a:r>
              <a:t>연구분야</a:t>
            </a:r>
          </a:p>
          <a:p>
            <a:pPr marL="742950" lvl="1" indent="-285750">
              <a:spcBef>
                <a:spcPts val="0"/>
              </a:spcBef>
              <a:defRPr sz="1800"/>
            </a:pPr>
            <a:r>
              <a:rPr lang="ko-KR" altLang="en-US" smtClean="0"/>
              <a:t>데이터 분석</a:t>
            </a:r>
            <a:r>
              <a:rPr lang="en-US" altLang="ko-KR" smtClean="0"/>
              <a:t>, </a:t>
            </a:r>
            <a:r>
              <a:rPr lang="ko-KR" altLang="en-US" smtClean="0"/>
              <a:t>딥러닝</a:t>
            </a:r>
            <a:endParaRPr lang="en-US" altLang="ko-KR" smtClean="0"/>
          </a:p>
          <a:p>
            <a:pPr marL="742950" lvl="1" indent="-285750">
              <a:spcBef>
                <a:spcPts val="0"/>
              </a:spcBef>
              <a:defRPr sz="1800"/>
            </a:pPr>
            <a:r>
              <a:rPr lang="ko-KR" altLang="en-US" smtClean="0"/>
              <a:t>데이터 과학</a:t>
            </a:r>
            <a:r>
              <a:rPr lang="en-US" altLang="ko-KR"/>
              <a:t>, </a:t>
            </a:r>
            <a:r>
              <a:rPr lang="ko-KR" altLang="en-US" smtClean="0"/>
              <a:t>머신러닝</a:t>
            </a:r>
            <a:r>
              <a:rPr lang="en-US" altLang="ko-KR" smtClean="0"/>
              <a:t>, </a:t>
            </a:r>
            <a:r>
              <a:rPr lang="ko-KR" altLang="en-US"/>
              <a:t>인공지능</a:t>
            </a:r>
            <a:endParaRPr lang="en-US"/>
          </a:p>
          <a:p>
            <a:pPr marL="742950" lvl="1" indent="-285750">
              <a:spcBef>
                <a:spcPts val="0"/>
              </a:spcBef>
              <a:defRPr sz="1800"/>
            </a:pPr>
            <a:r>
              <a:t>모바일 컴퓨팅</a:t>
            </a:r>
          </a:p>
          <a:p>
            <a:pPr marL="742950" lvl="1" indent="-285750">
              <a:spcBef>
                <a:spcPts val="0"/>
              </a:spcBef>
              <a:defRPr sz="1800"/>
            </a:pPr>
            <a:r>
              <a:t>스마트폰 기반 게임 개발</a:t>
            </a:r>
          </a:p>
          <a:p>
            <a:pPr marL="742950" lvl="1" indent="-285750">
              <a:spcBef>
                <a:spcPts val="0"/>
              </a:spcBef>
              <a:defRPr sz="1800"/>
            </a:pPr>
            <a:r>
              <a:t>장애인을 위한 의사소통 보조도구</a:t>
            </a:r>
          </a:p>
          <a:p>
            <a:pPr marL="742950" lvl="1" indent="-285750">
              <a:spcBef>
                <a:spcPts val="0"/>
              </a:spcBef>
              <a:defRPr sz="1800"/>
            </a:pPr>
            <a:r>
              <a:t>모바일 게임 및 콘텐츠</a:t>
            </a:r>
          </a:p>
          <a:p>
            <a:pPr marL="742950" lvl="1" indent="-285750">
              <a:spcBef>
                <a:spcPts val="0"/>
              </a:spcBef>
              <a:defRPr sz="1800"/>
            </a:pPr>
            <a:r>
              <a:t>이명치료, 청력검사</a:t>
            </a:r>
            <a:endParaRPr lang="en-US" altLang="ko-KR"/>
          </a:p>
        </p:txBody>
      </p:sp>
      <p:pic>
        <p:nvPicPr>
          <p:cNvPr id="99" name="이미지" descr="이미지"/>
          <p:cNvPicPr>
            <a:picLocks noChangeAspect="1"/>
          </p:cNvPicPr>
          <p:nvPr/>
        </p:nvPicPr>
        <p:blipFill>
          <a:blip r:embed="rId3"/>
          <a:stretch>
            <a:fillRect/>
          </a:stretch>
        </p:blipFill>
        <p:spPr>
          <a:xfrm>
            <a:off x="6412866" y="1066800"/>
            <a:ext cx="4031743" cy="5638800"/>
          </a:xfrm>
          <a:prstGeom prst="rect">
            <a:avLst/>
          </a:prstGeom>
          <a:ln w="12700">
            <a:miter lim="400000"/>
          </a:ln>
        </p:spPr>
      </p:pic>
    </p:spTree>
    <p:extLst>
      <p:ext uri="{BB962C8B-B14F-4D97-AF65-F5344CB8AC3E}">
        <p14:creationId xmlns:p14="http://schemas.microsoft.com/office/powerpoint/2010/main" val="263460272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스푸트니크 쇼크</a:t>
            </a:r>
            <a:endParaRPr lang="ko-KR" altLang="en-US"/>
          </a:p>
        </p:txBody>
      </p:sp>
      <p:pic>
        <p:nvPicPr>
          <p:cNvPr id="8194" name="Picture 2" descr="undef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0345" y="1663928"/>
            <a:ext cx="5411481" cy="4432073"/>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391886" y="1915664"/>
            <a:ext cx="5843814" cy="3139321"/>
          </a:xfrm>
          <a:prstGeom prst="rect">
            <a:avLst/>
          </a:prstGeom>
        </p:spPr>
        <p:txBody>
          <a:bodyPr wrap="square">
            <a:spAutoFit/>
          </a:bodyPr>
          <a:lstStyle/>
          <a:p>
            <a:r>
              <a:rPr lang="ko-KR" altLang="en-US" b="1"/>
              <a:t>스푸트니크 충격</a:t>
            </a:r>
            <a:r>
              <a:rPr lang="en-US" altLang="ko-KR"/>
              <a:t>(Sputnik crisis, </a:t>
            </a:r>
            <a:r>
              <a:rPr lang="ko-KR" altLang="en-US"/>
              <a:t>스푸트니크 쇼크</a:t>
            </a:r>
            <a:r>
              <a:rPr lang="en-US" altLang="ko-KR"/>
              <a:t>)</a:t>
            </a:r>
            <a:r>
              <a:rPr lang="ko-KR" altLang="en-US"/>
              <a:t>은 </a:t>
            </a:r>
            <a:r>
              <a:rPr lang="en-US" altLang="ko-KR">
                <a:hlinkClick r:id="rId3" tooltip="1957년"/>
              </a:rPr>
              <a:t>1957</a:t>
            </a:r>
            <a:r>
              <a:rPr lang="ko-KR" altLang="en-US">
                <a:hlinkClick r:id="rId3" tooltip="1957년"/>
              </a:rPr>
              <a:t>년</a:t>
            </a:r>
            <a:r>
              <a:rPr lang="ko-KR" altLang="en-US"/>
              <a:t> </a:t>
            </a:r>
            <a:r>
              <a:rPr lang="en-US" altLang="ko-KR">
                <a:hlinkClick r:id="rId4" tooltip="10월 4일"/>
              </a:rPr>
              <a:t>10</a:t>
            </a:r>
            <a:r>
              <a:rPr lang="ko-KR" altLang="en-US">
                <a:hlinkClick r:id="rId4" tooltip="10월 4일"/>
              </a:rPr>
              <a:t>월 </a:t>
            </a:r>
            <a:r>
              <a:rPr lang="en-US" altLang="ko-KR">
                <a:hlinkClick r:id="rId4" tooltip="10월 4일"/>
              </a:rPr>
              <a:t>4</a:t>
            </a:r>
            <a:r>
              <a:rPr lang="ko-KR" altLang="en-US">
                <a:hlinkClick r:id="rId4" tooltip="10월 4일"/>
              </a:rPr>
              <a:t>일</a:t>
            </a:r>
            <a:r>
              <a:rPr lang="ko-KR" altLang="en-US"/>
              <a:t> </a:t>
            </a:r>
            <a:r>
              <a:rPr lang="ko-KR" altLang="en-US">
                <a:hlinkClick r:id="rId5" tooltip="소비에트 연방"/>
              </a:rPr>
              <a:t>소비에트 연방</a:t>
            </a:r>
            <a:r>
              <a:rPr lang="ko-KR" altLang="en-US"/>
              <a:t>이 </a:t>
            </a:r>
            <a:r>
              <a:rPr lang="ko-KR" altLang="en-US">
                <a:hlinkClick r:id="rId6" tooltip="스푸트니크 1호"/>
              </a:rPr>
              <a:t>스푸트니크 </a:t>
            </a:r>
            <a:r>
              <a:rPr lang="en-US" altLang="ko-KR">
                <a:hlinkClick r:id="rId6" tooltip="스푸트니크 1호"/>
              </a:rPr>
              <a:t>1</a:t>
            </a:r>
            <a:r>
              <a:rPr lang="ko-KR" altLang="en-US">
                <a:hlinkClick r:id="rId6" tooltip="스푸트니크 1호"/>
              </a:rPr>
              <a:t>호</a:t>
            </a:r>
            <a:r>
              <a:rPr lang="ko-KR" altLang="en-US"/>
              <a:t>의 발사에 성공하면서 </a:t>
            </a:r>
            <a:r>
              <a:rPr lang="ko-KR" altLang="en-US">
                <a:hlinkClick r:id="rId7" tooltip="미국"/>
              </a:rPr>
              <a:t>미국</a:t>
            </a:r>
            <a:r>
              <a:rPr lang="ko-KR" altLang="en-US"/>
              <a:t>이 받은 과학기술 </a:t>
            </a:r>
            <a:r>
              <a:rPr lang="en-US" altLang="ko-KR"/>
              <a:t>· </a:t>
            </a:r>
            <a:r>
              <a:rPr lang="ko-KR" altLang="en-US"/>
              <a:t>교육부문의 충격을 말한다</a:t>
            </a:r>
            <a:r>
              <a:rPr lang="en-US" altLang="ko-KR" smtClean="0"/>
              <a:t>.</a:t>
            </a:r>
          </a:p>
          <a:p>
            <a:endParaRPr lang="en-US" altLang="ko-KR"/>
          </a:p>
          <a:p>
            <a:r>
              <a:rPr lang="ko-KR" altLang="en-US" smtClean="0"/>
              <a:t>그 이후</a:t>
            </a:r>
            <a:endParaRPr lang="en-US" altLang="ko-KR" smtClean="0"/>
          </a:p>
          <a:p>
            <a:pPr marL="342900" indent="-342900">
              <a:buAutoNum type="arabicPeriod"/>
            </a:pPr>
            <a:r>
              <a:rPr lang="ko-KR" altLang="en-US" smtClean="0"/>
              <a:t>과학 </a:t>
            </a:r>
            <a:r>
              <a:rPr lang="en-US" altLang="ko-KR" smtClean="0"/>
              <a:t>: </a:t>
            </a:r>
            <a:r>
              <a:rPr lang="ko-KR" altLang="en-US" smtClean="0"/>
              <a:t>대통령 직속 기구 </a:t>
            </a:r>
            <a:r>
              <a:rPr lang="en-US" altLang="ko-KR" smtClean="0"/>
              <a:t>NASA </a:t>
            </a:r>
            <a:r>
              <a:rPr lang="ko-KR" altLang="en-US" smtClean="0"/>
              <a:t>설립</a:t>
            </a:r>
            <a:endParaRPr lang="en-US" altLang="ko-KR" smtClean="0"/>
          </a:p>
          <a:p>
            <a:pPr marL="342900" indent="-342900">
              <a:buAutoNum type="arabicPeriod"/>
            </a:pPr>
            <a:r>
              <a:rPr lang="ko-KR" altLang="en-US" smtClean="0"/>
              <a:t>인터넷의 개발 </a:t>
            </a:r>
            <a:r>
              <a:rPr lang="en-US" altLang="ko-KR" smtClean="0"/>
              <a:t>: </a:t>
            </a:r>
            <a:r>
              <a:rPr lang="ko-KR" altLang="en-US" smtClean="0"/>
              <a:t>인터넷의 시초 알파넷으로 통신을 함</a:t>
            </a:r>
            <a:endParaRPr lang="en-US" altLang="ko-KR" smtClean="0"/>
          </a:p>
          <a:p>
            <a:pPr marL="342900" indent="-342900">
              <a:buAutoNum type="arabicPeriod"/>
            </a:pPr>
            <a:r>
              <a:rPr lang="ko-KR" altLang="en-US" smtClean="0"/>
              <a:t>교육 </a:t>
            </a:r>
            <a:r>
              <a:rPr lang="en-US" altLang="ko-KR" smtClean="0"/>
              <a:t>: </a:t>
            </a:r>
            <a:r>
              <a:rPr lang="ko-KR" altLang="en-US" smtClean="0"/>
              <a:t>기초 학문 교육을 중시</a:t>
            </a:r>
            <a:r>
              <a:rPr lang="en-US" altLang="ko-KR" smtClean="0"/>
              <a:t>(</a:t>
            </a:r>
            <a:r>
              <a:rPr lang="ko-KR" altLang="en-US" smtClean="0"/>
              <a:t>본질주의 교육</a:t>
            </a:r>
            <a:r>
              <a:rPr lang="en-US" altLang="ko-KR" smtClean="0"/>
              <a:t>)</a:t>
            </a:r>
          </a:p>
          <a:p>
            <a:pPr marL="342900" indent="-342900">
              <a:buAutoNum type="arabicPeriod"/>
            </a:pPr>
            <a:r>
              <a:rPr lang="en-US" altLang="ko-KR" smtClean="0"/>
              <a:t>STEM </a:t>
            </a:r>
            <a:r>
              <a:rPr lang="ko-KR" altLang="en-US" smtClean="0"/>
              <a:t>교육 강화</a:t>
            </a:r>
            <a:endParaRPr lang="en-US" altLang="ko-KR" smtClean="0"/>
          </a:p>
          <a:p>
            <a:pPr marL="342900" indent="-342900">
              <a:buAutoNum type="arabicPeriod"/>
            </a:pPr>
            <a:r>
              <a:rPr lang="ko-KR" altLang="en-US" smtClean="0"/>
              <a:t>외국의 고급 인력에 대한 개방적인 정책</a:t>
            </a:r>
            <a:endParaRPr lang="en-US" altLang="ko-KR"/>
          </a:p>
        </p:txBody>
      </p:sp>
    </p:spTree>
    <p:extLst>
      <p:ext uri="{BB962C8B-B14F-4D97-AF65-F5344CB8AC3E}">
        <p14:creationId xmlns:p14="http://schemas.microsoft.com/office/powerpoint/2010/main" val="2752652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우리나라의 현황</a:t>
            </a:r>
            <a:endParaRPr lang="ko-KR" altLang="en-US"/>
          </a:p>
        </p:txBody>
      </p:sp>
      <p:pic>
        <p:nvPicPr>
          <p:cNvPr id="4" name="그림 3"/>
          <p:cNvPicPr>
            <a:picLocks noChangeAspect="1"/>
          </p:cNvPicPr>
          <p:nvPr/>
        </p:nvPicPr>
        <p:blipFill>
          <a:blip r:embed="rId2"/>
          <a:stretch>
            <a:fillRect/>
          </a:stretch>
        </p:blipFill>
        <p:spPr>
          <a:xfrm>
            <a:off x="457198" y="1530357"/>
            <a:ext cx="5050972" cy="4644572"/>
          </a:xfrm>
          <a:prstGeom prst="rect">
            <a:avLst/>
          </a:prstGeom>
        </p:spPr>
      </p:pic>
      <p:pic>
        <p:nvPicPr>
          <p:cNvPr id="5" name="그림 4"/>
          <p:cNvPicPr>
            <a:picLocks noChangeAspect="1"/>
          </p:cNvPicPr>
          <p:nvPr/>
        </p:nvPicPr>
        <p:blipFill>
          <a:blip r:embed="rId3"/>
          <a:stretch>
            <a:fillRect/>
          </a:stretch>
        </p:blipFill>
        <p:spPr>
          <a:xfrm>
            <a:off x="6103538" y="1530357"/>
            <a:ext cx="4886497" cy="4593688"/>
          </a:xfrm>
          <a:prstGeom prst="rect">
            <a:avLst/>
          </a:prstGeom>
        </p:spPr>
      </p:pic>
      <p:sp>
        <p:nvSpPr>
          <p:cNvPr id="6" name="직사각형 5"/>
          <p:cNvSpPr/>
          <p:nvPr/>
        </p:nvSpPr>
        <p:spPr>
          <a:xfrm>
            <a:off x="948929" y="6299591"/>
            <a:ext cx="7051930" cy="369332"/>
          </a:xfrm>
          <a:prstGeom prst="rect">
            <a:avLst/>
          </a:prstGeom>
        </p:spPr>
        <p:txBody>
          <a:bodyPr wrap="none">
            <a:spAutoFit/>
          </a:bodyPr>
          <a:lstStyle/>
          <a:p>
            <a:r>
              <a:rPr lang="en-US" altLang="ko-KR" b="1" smtClean="0"/>
              <a:t>2022</a:t>
            </a:r>
            <a:r>
              <a:rPr lang="ko-KR" altLang="en-US" b="1" smtClean="0"/>
              <a:t>년도 자료입니다</a:t>
            </a:r>
            <a:r>
              <a:rPr lang="en-US" altLang="ko-KR" b="1" smtClean="0"/>
              <a:t>.. </a:t>
            </a:r>
            <a:r>
              <a:rPr lang="ko-KR" altLang="en-US" b="1" smtClean="0"/>
              <a:t>다시 한 번 우리나라의 현실을 직시해 봅시다</a:t>
            </a:r>
            <a:endParaRPr lang="ko-KR" altLang="en-US"/>
          </a:p>
        </p:txBody>
      </p:sp>
    </p:spTree>
    <p:extLst>
      <p:ext uri="{BB962C8B-B14F-4D97-AF65-F5344CB8AC3E}">
        <p14:creationId xmlns:p14="http://schemas.microsoft.com/office/powerpoint/2010/main" val="3570834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중국의 </a:t>
            </a:r>
            <a:r>
              <a:rPr lang="en-US" altLang="ko-KR" smtClean="0"/>
              <a:t>IT </a:t>
            </a:r>
            <a:r>
              <a:rPr lang="ko-KR" altLang="en-US" smtClean="0"/>
              <a:t>인프라</a:t>
            </a:r>
            <a:r>
              <a:rPr lang="ko-KR" altLang="en-US" smtClean="0"/>
              <a:t>와</a:t>
            </a:r>
            <a:r>
              <a:rPr lang="en-US" altLang="ko-KR"/>
              <a:t> </a:t>
            </a:r>
            <a:r>
              <a:rPr lang="ko-KR" altLang="en-US" smtClean="0"/>
              <a:t>추격</a:t>
            </a:r>
            <a:endParaRPr lang="ko-KR" altLang="en-US"/>
          </a:p>
        </p:txBody>
      </p:sp>
      <p:sp>
        <p:nvSpPr>
          <p:cNvPr id="3" name="내용 개체 틀 2"/>
          <p:cNvSpPr>
            <a:spLocks noGrp="1"/>
          </p:cNvSpPr>
          <p:nvPr>
            <p:ph idx="1"/>
          </p:nvPr>
        </p:nvSpPr>
        <p:spPr>
          <a:xfrm>
            <a:off x="838200" y="1583029"/>
            <a:ext cx="10515600" cy="4351338"/>
          </a:xfrm>
        </p:spPr>
        <p:txBody>
          <a:bodyPr/>
          <a:lstStyle/>
          <a:p>
            <a:r>
              <a:rPr lang="ko-KR" altLang="en-US"/>
              <a:t>중국의 인공지능</a:t>
            </a:r>
            <a:r>
              <a:rPr lang="en-US" altLang="ko-KR"/>
              <a:t>(AI) </a:t>
            </a:r>
            <a:r>
              <a:rPr lang="ko-KR" altLang="en-US"/>
              <a:t>산업은 매년 수 천억 위안의 투자가 이루어지며</a:t>
            </a:r>
            <a:r>
              <a:rPr lang="en-US" altLang="ko-KR"/>
              <a:t>, </a:t>
            </a:r>
            <a:r>
              <a:rPr lang="ko-KR" altLang="en-US"/>
              <a:t>시장 규모는 최근</a:t>
            </a:r>
            <a:r>
              <a:rPr lang="en-US" altLang="ko-KR"/>
              <a:t>(2017~2022</a:t>
            </a:r>
            <a:r>
              <a:rPr lang="ko-KR" altLang="en-US"/>
              <a:t>년</a:t>
            </a:r>
            <a:r>
              <a:rPr lang="en-US" altLang="ko-KR"/>
              <a:t>) </a:t>
            </a:r>
            <a:r>
              <a:rPr lang="ko-KR" altLang="en-US"/>
              <a:t>연평균 </a:t>
            </a:r>
            <a:r>
              <a:rPr lang="en-US" altLang="ko-KR"/>
              <a:t>55.0%</a:t>
            </a:r>
            <a:r>
              <a:rPr lang="ko-KR" altLang="en-US"/>
              <a:t>씩 고속 성장 </a:t>
            </a:r>
            <a:r>
              <a:rPr lang="ko-KR" altLang="en-US" smtClean="0"/>
              <a:t>중</a:t>
            </a:r>
            <a:endParaRPr lang="ko-KR" altLang="en-US"/>
          </a:p>
        </p:txBody>
      </p:sp>
      <p:pic>
        <p:nvPicPr>
          <p:cNvPr id="9218" name="Picture 2" descr="이슈분석]중국, QR로 간편결제 신시장 개척...IT기업의 콜라보 효과 - 전자신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44019"/>
            <a:ext cx="4865352" cy="34544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짤랑이의 슬기로운 중국 생활] #10 스마트폰만 있으면 다 됨! 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7" y="2838450"/>
            <a:ext cx="5785274" cy="366553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세계 모바일 결제, 최강자는 알리페이 - Statista Kore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8688" y="3204551"/>
            <a:ext cx="3654761" cy="329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64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중국의 </a:t>
            </a:r>
            <a:r>
              <a:rPr lang="en-US" altLang="ko-KR" smtClean="0"/>
              <a:t>AI </a:t>
            </a:r>
            <a:r>
              <a:rPr lang="ko-KR" altLang="en-US" smtClean="0"/>
              <a:t>산업</a:t>
            </a:r>
            <a:endParaRPr lang="ko-KR" altLang="en-US"/>
          </a:p>
        </p:txBody>
      </p:sp>
      <p:sp>
        <p:nvSpPr>
          <p:cNvPr id="3" name="내용 개체 틀 2"/>
          <p:cNvSpPr>
            <a:spLocks noGrp="1"/>
          </p:cNvSpPr>
          <p:nvPr>
            <p:ph idx="1"/>
          </p:nvPr>
        </p:nvSpPr>
        <p:spPr/>
        <p:txBody>
          <a:bodyPr/>
          <a:lstStyle/>
          <a:p>
            <a:r>
              <a:rPr lang="en-US" altLang="ko-KR">
                <a:hlinkClick r:id="rId2"/>
              </a:rPr>
              <a:t>https</a:t>
            </a:r>
            <a:r>
              <a:rPr lang="en-US" altLang="ko-KR">
                <a:hlinkClick r:id="rId2"/>
              </a:rPr>
              <a:t>://</a:t>
            </a:r>
            <a:r>
              <a:rPr lang="en-US" altLang="ko-KR" smtClean="0">
                <a:hlinkClick r:id="rId2"/>
              </a:rPr>
              <a:t>www.youtube.com/watch?v=dBaIMbYkXsQ</a:t>
            </a:r>
            <a:endParaRPr lang="en-US" altLang="ko-KR" smtClean="0"/>
          </a:p>
          <a:p>
            <a:endParaRPr lang="ko-KR" altLang="en-US"/>
          </a:p>
        </p:txBody>
      </p:sp>
      <p:pic>
        <p:nvPicPr>
          <p:cNvPr id="4" name="그림 3"/>
          <p:cNvPicPr>
            <a:picLocks noChangeAspect="1"/>
          </p:cNvPicPr>
          <p:nvPr/>
        </p:nvPicPr>
        <p:blipFill>
          <a:blip r:embed="rId3"/>
          <a:stretch>
            <a:fillRect/>
          </a:stretch>
        </p:blipFill>
        <p:spPr>
          <a:xfrm>
            <a:off x="2109625" y="2500604"/>
            <a:ext cx="6390275" cy="3954637"/>
          </a:xfrm>
          <a:prstGeom prst="rect">
            <a:avLst/>
          </a:prstGeom>
        </p:spPr>
      </p:pic>
    </p:spTree>
    <p:extLst>
      <p:ext uri="{BB962C8B-B14F-4D97-AF65-F5344CB8AC3E}">
        <p14:creationId xmlns:p14="http://schemas.microsoft.com/office/powerpoint/2010/main" val="3849440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인공지능 리터러시</a:t>
            </a:r>
            <a:endParaRPr lang="ko-KR" altLang="en-US"/>
          </a:p>
        </p:txBody>
      </p:sp>
      <p:sp>
        <p:nvSpPr>
          <p:cNvPr id="3" name="내용 개체 틀 2"/>
          <p:cNvSpPr>
            <a:spLocks noGrp="1"/>
          </p:cNvSpPr>
          <p:nvPr>
            <p:ph idx="1"/>
          </p:nvPr>
        </p:nvSpPr>
        <p:spPr/>
        <p:txBody>
          <a:bodyPr/>
          <a:lstStyle/>
          <a:p>
            <a:r>
              <a:rPr lang="ko-KR" altLang="en-US" b="1"/>
              <a:t>정의</a:t>
            </a:r>
            <a:r>
              <a:rPr lang="en-US" altLang="ko-KR"/>
              <a:t>: </a:t>
            </a:r>
            <a:r>
              <a:rPr lang="ko-KR" altLang="en-US"/>
              <a:t>인공지능 기술의 원리</a:t>
            </a:r>
            <a:r>
              <a:rPr lang="en-US" altLang="ko-KR"/>
              <a:t>, </a:t>
            </a:r>
            <a:r>
              <a:rPr lang="ko-KR" altLang="en-US"/>
              <a:t>활용</a:t>
            </a:r>
            <a:r>
              <a:rPr lang="en-US" altLang="ko-KR"/>
              <a:t>, </a:t>
            </a:r>
            <a:r>
              <a:rPr lang="ko-KR" altLang="en-US"/>
              <a:t>영향 등을 이해하고 비판적으로 사고하며</a:t>
            </a:r>
            <a:r>
              <a:rPr lang="en-US" altLang="ko-KR"/>
              <a:t>, </a:t>
            </a:r>
            <a:r>
              <a:rPr lang="ko-KR" altLang="en-US"/>
              <a:t>실제로 활용할 수 </a:t>
            </a:r>
            <a:r>
              <a:rPr lang="ko-KR" altLang="en-US"/>
              <a:t>있는 </a:t>
            </a:r>
            <a:r>
              <a:rPr lang="ko-KR" altLang="en-US" smtClean="0"/>
              <a:t>능력</a:t>
            </a:r>
            <a:endParaRPr lang="en-US" altLang="ko-KR" smtClean="0"/>
          </a:p>
          <a:p>
            <a:pPr lvl="1"/>
            <a:r>
              <a:rPr lang="ko-KR" altLang="en-US" smtClean="0"/>
              <a:t>리터러시 </a:t>
            </a:r>
            <a:r>
              <a:rPr lang="en-US" altLang="ko-KR" smtClean="0"/>
              <a:t>: </a:t>
            </a:r>
            <a:r>
              <a:rPr lang="ko-KR" altLang="en-US"/>
              <a:t>영문 </a:t>
            </a:r>
            <a:r>
              <a:rPr lang="en-US" altLang="ko-KR" smtClean="0"/>
              <a:t>literacy</a:t>
            </a:r>
            <a:r>
              <a:rPr lang="ko-KR" altLang="en-US"/>
              <a:t>의 외래어</a:t>
            </a:r>
            <a:r>
              <a:rPr lang="en-US" altLang="ko-KR"/>
              <a:t>. </a:t>
            </a:r>
            <a:r>
              <a:rPr lang="ko-KR" altLang="en-US" smtClean="0"/>
              <a:t>좁게는 </a:t>
            </a:r>
            <a:r>
              <a:rPr lang="ko-KR" altLang="en-US"/>
              <a:t>글을 읽고 쓰는 능력</a:t>
            </a:r>
            <a:r>
              <a:rPr lang="en-US" altLang="ko-KR"/>
              <a:t>, </a:t>
            </a:r>
            <a:r>
              <a:rPr lang="ko-KR" altLang="en-US"/>
              <a:t>넓게는 정보와 지식에 접근하고</a:t>
            </a:r>
            <a:r>
              <a:rPr lang="en-US" altLang="ko-KR"/>
              <a:t>, </a:t>
            </a:r>
            <a:r>
              <a:rPr lang="ko-KR" altLang="en-US"/>
              <a:t>분석</a:t>
            </a:r>
            <a:r>
              <a:rPr lang="en-US" altLang="ko-KR"/>
              <a:t>, </a:t>
            </a:r>
            <a:r>
              <a:rPr lang="ko-KR" altLang="en-US"/>
              <a:t>평가하며</a:t>
            </a:r>
            <a:r>
              <a:rPr lang="en-US" altLang="ko-KR"/>
              <a:t>, </a:t>
            </a:r>
            <a:r>
              <a:rPr lang="ko-KR" altLang="en-US"/>
              <a:t>소통하여 사회적 문제를 해결하는 </a:t>
            </a:r>
            <a:r>
              <a:rPr lang="ko-KR" altLang="en-US"/>
              <a:t>능력을 </a:t>
            </a:r>
            <a:r>
              <a:rPr lang="ko-KR" altLang="en-US" smtClean="0"/>
              <a:t>의미함</a:t>
            </a:r>
            <a:endParaRPr lang="ko-KR" altLang="en-US"/>
          </a:p>
        </p:txBody>
      </p:sp>
    </p:spTree>
    <p:extLst>
      <p:ext uri="{BB962C8B-B14F-4D97-AF65-F5344CB8AC3E}">
        <p14:creationId xmlns:p14="http://schemas.microsoft.com/office/powerpoint/2010/main" val="3310472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인공지능 리터러시</a:t>
            </a:r>
            <a:endParaRPr lang="ko-KR" altLang="en-US"/>
          </a:p>
        </p:txBody>
      </p:sp>
      <p:sp>
        <p:nvSpPr>
          <p:cNvPr id="5" name="Rectangle 2"/>
          <p:cNvSpPr>
            <a:spLocks noGrp="1" noChangeArrowheads="1"/>
          </p:cNvSpPr>
          <p:nvPr>
            <p:ph idx="1"/>
          </p:nvPr>
        </p:nvSpPr>
        <p:spPr bwMode="auto">
          <a:xfrm>
            <a:off x="838200" y="1487164"/>
            <a:ext cx="10330543"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2400" b="1" i="0" u="none" strike="noStrike" cap="none" normalizeH="0" baseline="0" smtClean="0">
                <a:ln>
                  <a:noFill/>
                </a:ln>
                <a:solidFill>
                  <a:schemeClr val="tx1"/>
                </a:solidFill>
                <a:effectLst/>
                <a:latin typeface="Arial" panose="020B0604020202020204" pitchFamily="34" charset="0"/>
              </a:rPr>
              <a:t>기초 개념 이해</a:t>
            </a:r>
            <a:endParaRPr kumimoji="0" lang="ko-KR" altLang="ko-KR" sz="2400" b="0" i="0" u="none" strike="noStrike" cap="none" normalizeH="0" baseline="0" smtClean="0">
              <a:ln>
                <a:noFill/>
              </a:ln>
              <a:solidFill>
                <a:schemeClr val="tx1"/>
              </a:solidFill>
              <a:effectLst/>
              <a:latin typeface="Arial" panose="020B0604020202020204" pitchFamily="34" charset="0"/>
            </a:endParaRPr>
          </a:p>
          <a:p>
            <a:pPr marL="457200" lvl="1" indent="0" eaLnBrk="0" fontAlgn="base" latinLnBrk="0" hangingPunct="0">
              <a:lnSpc>
                <a:spcPct val="100000"/>
              </a:lnSpc>
              <a:spcBef>
                <a:spcPct val="0"/>
              </a:spcBef>
              <a:spcAft>
                <a:spcPct val="0"/>
              </a:spcAft>
              <a:buFontTx/>
              <a:buChar char="•"/>
            </a:pPr>
            <a:r>
              <a:rPr kumimoji="0" lang="ko-KR" altLang="ko-KR" sz="1800" b="0" i="0" u="none" strike="noStrike" cap="none" normalizeH="0" baseline="0" smtClean="0">
                <a:ln>
                  <a:noFill/>
                </a:ln>
                <a:solidFill>
                  <a:schemeClr val="tx1"/>
                </a:solidFill>
                <a:effectLst/>
                <a:latin typeface="Arial" panose="020B0604020202020204" pitchFamily="34" charset="0"/>
              </a:rPr>
              <a:t>인공지능, 머신러닝, 딥러닝 등의 기본 용어와 원리를 이해함</a:t>
            </a:r>
          </a:p>
          <a:p>
            <a:pPr marL="457200" lvl="1" indent="0" eaLnBrk="0" fontAlgn="base" latinLnBrk="0" hangingPunct="0">
              <a:lnSpc>
                <a:spcPct val="100000"/>
              </a:lnSpc>
              <a:spcBef>
                <a:spcPct val="0"/>
              </a:spcBef>
              <a:spcAft>
                <a:spcPct val="0"/>
              </a:spcAft>
              <a:buFontTx/>
              <a:buChar char="•"/>
            </a:pPr>
            <a:r>
              <a:rPr kumimoji="0" lang="ko-KR" altLang="ko-KR" sz="1800" b="0" i="0" u="none" strike="noStrike" cap="none" normalizeH="0" baseline="0" smtClean="0">
                <a:ln>
                  <a:noFill/>
                </a:ln>
                <a:solidFill>
                  <a:schemeClr val="tx1"/>
                </a:solidFill>
                <a:effectLst/>
                <a:latin typeface="Arial" panose="020B0604020202020204" pitchFamily="34" charset="0"/>
              </a:rPr>
              <a:t>AI 시스템의 작동 방식(입력 → 처리 → 출력)을 인식함</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2400" b="1" i="0" u="none" strike="noStrike" cap="none" normalizeH="0" baseline="0" smtClean="0">
                <a:ln>
                  <a:noFill/>
                </a:ln>
                <a:solidFill>
                  <a:schemeClr val="tx1"/>
                </a:solidFill>
                <a:effectLst/>
                <a:latin typeface="Arial" panose="020B0604020202020204" pitchFamily="34" charset="0"/>
              </a:rPr>
              <a:t>AI 활용 능력</a:t>
            </a:r>
            <a:endParaRPr kumimoji="0" lang="ko-KR" altLang="ko-KR" sz="2400" b="0" i="0" u="none" strike="noStrike" cap="none" normalizeH="0" baseline="0" smtClean="0">
              <a:ln>
                <a:noFill/>
              </a:ln>
              <a:solidFill>
                <a:schemeClr val="tx1"/>
              </a:solidFill>
              <a:effectLst/>
              <a:latin typeface="Arial" panose="020B0604020202020204" pitchFamily="34" charset="0"/>
            </a:endParaRPr>
          </a:p>
          <a:p>
            <a:pPr marL="457200" lvl="1" indent="0" eaLnBrk="0" fontAlgn="base" latinLnBrk="0" hangingPunct="0">
              <a:lnSpc>
                <a:spcPct val="100000"/>
              </a:lnSpc>
              <a:spcBef>
                <a:spcPct val="0"/>
              </a:spcBef>
              <a:spcAft>
                <a:spcPct val="0"/>
              </a:spcAft>
              <a:buFontTx/>
              <a:buChar char="•"/>
            </a:pPr>
            <a:r>
              <a:rPr kumimoji="0" lang="ko-KR" altLang="ko-KR" sz="1800" b="0" i="0" u="none" strike="noStrike" cap="none" normalizeH="0" baseline="0" smtClean="0">
                <a:ln>
                  <a:noFill/>
                </a:ln>
                <a:solidFill>
                  <a:schemeClr val="tx1"/>
                </a:solidFill>
                <a:effectLst/>
                <a:latin typeface="Arial" panose="020B0604020202020204" pitchFamily="34" charset="0"/>
              </a:rPr>
              <a:t>챗봇, 추천 시스템, 음성 인식, 이미지 인식 등의 도구를 적절히 활용할 수 있음</a:t>
            </a:r>
          </a:p>
          <a:p>
            <a:pPr marL="457200" lvl="1" indent="0" eaLnBrk="0" fontAlgn="base" latinLnBrk="0" hangingPunct="0">
              <a:lnSpc>
                <a:spcPct val="100000"/>
              </a:lnSpc>
              <a:spcBef>
                <a:spcPct val="0"/>
              </a:spcBef>
              <a:spcAft>
                <a:spcPct val="0"/>
              </a:spcAft>
              <a:buFontTx/>
              <a:buChar char="•"/>
            </a:pPr>
            <a:r>
              <a:rPr kumimoji="0" lang="ko-KR" altLang="ko-KR" sz="1800" b="0" i="0" u="none" strike="noStrike" cap="none" normalizeH="0" baseline="0" smtClean="0">
                <a:ln>
                  <a:noFill/>
                </a:ln>
                <a:solidFill>
                  <a:schemeClr val="tx1"/>
                </a:solidFill>
                <a:effectLst/>
                <a:latin typeface="Arial" panose="020B0604020202020204" pitchFamily="34" charset="0"/>
              </a:rPr>
              <a:t>일상생활, 학습, 업무에 AI를 도입하고 평가할 수 있음</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2400" b="1" i="0" u="none" strike="noStrike" cap="none" normalizeH="0" baseline="0" smtClean="0">
                <a:ln>
                  <a:noFill/>
                </a:ln>
                <a:solidFill>
                  <a:schemeClr val="tx1"/>
                </a:solidFill>
                <a:effectLst/>
                <a:latin typeface="Arial" panose="020B0604020202020204" pitchFamily="34" charset="0"/>
              </a:rPr>
              <a:t>비판적 사고와 윤리적 판단</a:t>
            </a:r>
            <a:endParaRPr kumimoji="0" lang="ko-KR" altLang="ko-KR" sz="2400" b="0" i="0" u="none" strike="noStrike" cap="none" normalizeH="0" baseline="0" smtClean="0">
              <a:ln>
                <a:noFill/>
              </a:ln>
              <a:solidFill>
                <a:schemeClr val="tx1"/>
              </a:solidFill>
              <a:effectLst/>
              <a:latin typeface="Arial" panose="020B0604020202020204" pitchFamily="34" charset="0"/>
            </a:endParaRPr>
          </a:p>
          <a:p>
            <a:pPr marL="457200" lvl="1" indent="0" eaLnBrk="0" fontAlgn="base" latinLnBrk="0" hangingPunct="0">
              <a:lnSpc>
                <a:spcPct val="100000"/>
              </a:lnSpc>
              <a:spcBef>
                <a:spcPct val="0"/>
              </a:spcBef>
              <a:spcAft>
                <a:spcPct val="0"/>
              </a:spcAft>
              <a:buFontTx/>
              <a:buChar char="•"/>
            </a:pPr>
            <a:r>
              <a:rPr kumimoji="0" lang="ko-KR" altLang="ko-KR" sz="1800" b="0" i="0" u="none" strike="noStrike" cap="none" normalizeH="0" baseline="0" smtClean="0">
                <a:ln>
                  <a:noFill/>
                </a:ln>
                <a:solidFill>
                  <a:schemeClr val="tx1"/>
                </a:solidFill>
                <a:effectLst/>
                <a:latin typeface="Arial" panose="020B0604020202020204" pitchFamily="34" charset="0"/>
              </a:rPr>
              <a:t>AI의 편향성, 프라이버시 문제, 자동화에 따른 사회적 영향 등을 인식함</a:t>
            </a:r>
          </a:p>
          <a:p>
            <a:pPr marL="457200" lvl="1" indent="0" eaLnBrk="0" fontAlgn="base" latinLnBrk="0" hangingPunct="0">
              <a:lnSpc>
                <a:spcPct val="100000"/>
              </a:lnSpc>
              <a:spcBef>
                <a:spcPct val="0"/>
              </a:spcBef>
              <a:spcAft>
                <a:spcPct val="0"/>
              </a:spcAft>
              <a:buFontTx/>
              <a:buChar char="•"/>
            </a:pPr>
            <a:r>
              <a:rPr kumimoji="0" lang="ko-KR" altLang="ko-KR" sz="1800" b="0" i="0" u="none" strike="noStrike" cap="none" normalizeH="0" baseline="0" smtClean="0">
                <a:ln>
                  <a:noFill/>
                </a:ln>
                <a:solidFill>
                  <a:schemeClr val="tx1"/>
                </a:solidFill>
                <a:effectLst/>
                <a:latin typeface="Arial" panose="020B0604020202020204" pitchFamily="34" charset="0"/>
              </a:rPr>
              <a:t>인공지능의 결정 결과를 맹신하지 않고 비판적으로 검토함</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2400" b="1" i="0" u="none" strike="noStrike" cap="none" normalizeH="0" baseline="0" smtClean="0">
                <a:ln>
                  <a:noFill/>
                </a:ln>
                <a:solidFill>
                  <a:schemeClr val="tx1"/>
                </a:solidFill>
                <a:effectLst/>
                <a:latin typeface="Arial" panose="020B0604020202020204" pitchFamily="34" charset="0"/>
              </a:rPr>
              <a:t>데이터 리터러시와 연계</a:t>
            </a:r>
            <a:endParaRPr kumimoji="0" lang="ko-KR" altLang="ko-KR" sz="2400" b="0" i="0" u="none" strike="noStrike" cap="none" normalizeH="0" baseline="0" smtClean="0">
              <a:ln>
                <a:noFill/>
              </a:ln>
              <a:solidFill>
                <a:schemeClr val="tx1"/>
              </a:solidFill>
              <a:effectLst/>
              <a:latin typeface="Arial" panose="020B0604020202020204" pitchFamily="34" charset="0"/>
            </a:endParaRPr>
          </a:p>
          <a:p>
            <a:pPr marL="457200" lvl="1" indent="0" eaLnBrk="0" fontAlgn="base" latinLnBrk="0" hangingPunct="0">
              <a:lnSpc>
                <a:spcPct val="100000"/>
              </a:lnSpc>
              <a:spcBef>
                <a:spcPct val="0"/>
              </a:spcBef>
              <a:spcAft>
                <a:spcPct val="0"/>
              </a:spcAft>
              <a:buFontTx/>
              <a:buChar char="•"/>
            </a:pPr>
            <a:r>
              <a:rPr kumimoji="0" lang="ko-KR" altLang="ko-KR" sz="1800" b="0" i="0" u="none" strike="noStrike" cap="none" normalizeH="0" baseline="0" smtClean="0">
                <a:ln>
                  <a:noFill/>
                </a:ln>
                <a:solidFill>
                  <a:schemeClr val="tx1"/>
                </a:solidFill>
                <a:effectLst/>
                <a:latin typeface="Arial" panose="020B0604020202020204" pitchFamily="34" charset="0"/>
              </a:rPr>
              <a:t>AI는 데이터 기반으로 작동하므로 데이터 수집, 분석, 해석 능력도 필요</a:t>
            </a:r>
          </a:p>
          <a:p>
            <a:pPr marL="457200" lvl="1" indent="0" eaLnBrk="0" fontAlgn="base" latinLnBrk="0" hangingPunct="0">
              <a:lnSpc>
                <a:spcPct val="100000"/>
              </a:lnSpc>
              <a:spcBef>
                <a:spcPct val="0"/>
              </a:spcBef>
              <a:spcAft>
                <a:spcPct val="0"/>
              </a:spcAft>
              <a:buFontTx/>
              <a:buChar char="•"/>
            </a:pPr>
            <a:r>
              <a:rPr kumimoji="0" lang="ko-KR" altLang="ko-KR" sz="1800" b="0" i="0" u="none" strike="noStrike" cap="none" normalizeH="0" baseline="0" smtClean="0">
                <a:ln>
                  <a:noFill/>
                </a:ln>
                <a:solidFill>
                  <a:schemeClr val="tx1"/>
                </a:solidFill>
                <a:effectLst/>
                <a:latin typeface="Arial" panose="020B0604020202020204" pitchFamily="34" charset="0"/>
              </a:rPr>
              <a:t>데이터의 품질, 출처, 왜곡 가능성을 파악하고 이해함</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2400" b="1" i="0" u="none" strike="noStrike" cap="none" normalizeH="0" baseline="0" smtClean="0">
                <a:ln>
                  <a:noFill/>
                </a:ln>
                <a:solidFill>
                  <a:schemeClr val="tx1"/>
                </a:solidFill>
                <a:effectLst/>
                <a:latin typeface="Arial" panose="020B0604020202020204" pitchFamily="34" charset="0"/>
              </a:rPr>
              <a:t>AI와 인간의 역할 구분</a:t>
            </a:r>
            <a:endParaRPr kumimoji="0" lang="ko-KR" altLang="ko-KR" sz="2400" b="0" i="0" u="none" strike="noStrike" cap="none" normalizeH="0" baseline="0" smtClean="0">
              <a:ln>
                <a:noFill/>
              </a:ln>
              <a:solidFill>
                <a:schemeClr val="tx1"/>
              </a:solidFill>
              <a:effectLst/>
              <a:latin typeface="Arial" panose="020B0604020202020204" pitchFamily="34" charset="0"/>
            </a:endParaRPr>
          </a:p>
          <a:p>
            <a:pPr marL="457200" lvl="1" indent="0" eaLnBrk="0" fontAlgn="base" latinLnBrk="0" hangingPunct="0">
              <a:lnSpc>
                <a:spcPct val="100000"/>
              </a:lnSpc>
              <a:spcBef>
                <a:spcPct val="0"/>
              </a:spcBef>
              <a:spcAft>
                <a:spcPct val="0"/>
              </a:spcAft>
              <a:buFontTx/>
              <a:buChar char="•"/>
            </a:pPr>
            <a:r>
              <a:rPr kumimoji="0" lang="ko-KR" altLang="ko-KR" sz="1800" b="0" i="0" u="none" strike="noStrike" cap="none" normalizeH="0" baseline="0" smtClean="0">
                <a:ln>
                  <a:noFill/>
                </a:ln>
                <a:solidFill>
                  <a:schemeClr val="tx1"/>
                </a:solidFill>
                <a:effectLst/>
                <a:latin typeface="Arial" panose="020B0604020202020204" pitchFamily="34" charset="0"/>
              </a:rPr>
              <a:t>인간의 판단과 책임의 중요성을 인식함</a:t>
            </a:r>
          </a:p>
          <a:p>
            <a:pPr marL="457200" lvl="1" indent="0" eaLnBrk="0" fontAlgn="base" latinLnBrk="0" hangingPunct="0">
              <a:lnSpc>
                <a:spcPct val="100000"/>
              </a:lnSpc>
              <a:spcBef>
                <a:spcPct val="0"/>
              </a:spcBef>
              <a:spcAft>
                <a:spcPct val="0"/>
              </a:spcAft>
              <a:buFontTx/>
              <a:buChar char="•"/>
            </a:pPr>
            <a:r>
              <a:rPr kumimoji="0" lang="ko-KR" altLang="ko-KR" sz="1800" b="0" i="0" u="none" strike="noStrike" cap="none" normalizeH="0" baseline="0" smtClean="0">
                <a:ln>
                  <a:noFill/>
                </a:ln>
                <a:solidFill>
                  <a:schemeClr val="tx1"/>
                </a:solidFill>
                <a:effectLst/>
                <a:latin typeface="Arial" panose="020B0604020202020204" pitchFamily="34" charset="0"/>
              </a:rPr>
              <a:t>AI는 도구이지 판단의 주체가 아님을 </a:t>
            </a:r>
            <a:r>
              <a:rPr kumimoji="0" lang="ko-KR" altLang="ko-KR" sz="1800" b="0" i="0" u="none" strike="noStrike" cap="none" normalizeH="0" baseline="0" smtClean="0">
                <a:ln>
                  <a:noFill/>
                </a:ln>
                <a:solidFill>
                  <a:schemeClr val="tx1"/>
                </a:solidFill>
                <a:effectLst/>
                <a:latin typeface="Arial" panose="020B0604020202020204" pitchFamily="34" charset="0"/>
              </a:rPr>
              <a:t>명확히 </a:t>
            </a:r>
            <a:r>
              <a:rPr kumimoji="0" lang="ko-KR" altLang="ko-KR" sz="1800" b="0" i="0" u="none" strike="noStrike" cap="none" normalizeH="0" baseline="0" smtClean="0">
                <a:ln>
                  <a:noFill/>
                </a:ln>
                <a:solidFill>
                  <a:schemeClr val="tx1"/>
                </a:solidFill>
                <a:effectLst/>
                <a:latin typeface="Arial" panose="020B0604020202020204" pitchFamily="34" charset="0"/>
              </a:rPr>
              <a:t>이해함</a:t>
            </a:r>
            <a:endParaRPr kumimoji="0" lang="ko-KR" altLang="ko-KR"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0149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교육내용</a:t>
            </a:r>
            <a:endParaRPr lang="ko-KR" altLang="en-US"/>
          </a:p>
        </p:txBody>
      </p:sp>
      <p:sp>
        <p:nvSpPr>
          <p:cNvPr id="3" name="내용 개체 틀 2"/>
          <p:cNvSpPr>
            <a:spLocks noGrp="1"/>
          </p:cNvSpPr>
          <p:nvPr>
            <p:ph idx="1"/>
          </p:nvPr>
        </p:nvSpPr>
        <p:spPr/>
        <p:txBody>
          <a:bodyPr/>
          <a:lstStyle/>
          <a:p>
            <a:r>
              <a:rPr lang="ko-KR" altLang="en-US" smtClean="0"/>
              <a:t>인공지능의 </a:t>
            </a:r>
            <a:r>
              <a:rPr lang="ko-KR" altLang="en-US" dirty="0" smtClean="0"/>
              <a:t>정의와 역사</a:t>
            </a:r>
            <a:endParaRPr lang="en-US" altLang="ko-KR" dirty="0" smtClean="0"/>
          </a:p>
          <a:p>
            <a:r>
              <a:rPr lang="ko-KR" altLang="en-US" smtClean="0"/>
              <a:t>인공지능과 </a:t>
            </a:r>
            <a:r>
              <a:rPr lang="ko-KR" altLang="en-US" smtClean="0"/>
              <a:t>윤리</a:t>
            </a:r>
            <a:endParaRPr lang="en-US" altLang="ko-KR"/>
          </a:p>
          <a:p>
            <a:r>
              <a:rPr lang="en-US" altLang="ko-KR" smtClean="0"/>
              <a:t>ChatGPT </a:t>
            </a:r>
            <a:r>
              <a:rPr lang="ko-KR" altLang="en-US" dirty="0" smtClean="0"/>
              <a:t>활용법</a:t>
            </a:r>
            <a:endParaRPr lang="en-US" altLang="ko-KR" dirty="0" smtClean="0"/>
          </a:p>
          <a:p>
            <a:r>
              <a:rPr lang="ko-KR" altLang="en-US" dirty="0" smtClean="0"/>
              <a:t>인공지능을 배우기 위해 알아야할 기술들 소개</a:t>
            </a:r>
            <a:endParaRPr lang="en-US" altLang="ko-KR" dirty="0" smtClean="0"/>
          </a:p>
          <a:p>
            <a:r>
              <a:rPr lang="ko-KR" altLang="en-US" dirty="0" smtClean="0"/>
              <a:t>빅데이터와 </a:t>
            </a:r>
            <a:r>
              <a:rPr lang="en-US" altLang="ko-KR" dirty="0" smtClean="0"/>
              <a:t>4</a:t>
            </a:r>
            <a:r>
              <a:rPr lang="ko-KR" altLang="en-US" dirty="0" smtClean="0"/>
              <a:t>차 산업혁명의 이해</a:t>
            </a:r>
            <a:endParaRPr lang="en-US" altLang="ko-KR" dirty="0" smtClean="0"/>
          </a:p>
          <a:p>
            <a:endParaRPr lang="en-US" altLang="ko-KR" dirty="0" smtClean="0"/>
          </a:p>
          <a:p>
            <a:r>
              <a:rPr lang="ko-KR" altLang="en-US" dirty="0" smtClean="0"/>
              <a:t>이 과정을 통해서 </a:t>
            </a:r>
            <a:r>
              <a:rPr lang="ko-KR" altLang="en-US" smtClean="0"/>
              <a:t>오늘날의 빅데이터 기술</a:t>
            </a:r>
            <a:r>
              <a:rPr lang="en-US" altLang="ko-KR" smtClean="0"/>
              <a:t>, </a:t>
            </a:r>
            <a:r>
              <a:rPr lang="ko-KR" altLang="en-US"/>
              <a:t>인공지능</a:t>
            </a:r>
            <a:r>
              <a:rPr lang="en-US" altLang="ko-KR"/>
              <a:t>, </a:t>
            </a:r>
            <a:r>
              <a:rPr lang="ko-KR" altLang="en-US" smtClean="0"/>
              <a:t>인공지능 윤리에 </a:t>
            </a:r>
            <a:r>
              <a:rPr lang="ko-KR" altLang="en-US" dirty="0" smtClean="0"/>
              <a:t>대한 이해를 넓힐 수 있기를 기대합니다</a:t>
            </a:r>
            <a:r>
              <a:rPr lang="en-US" altLang="ko-KR" dirty="0" smtClean="0"/>
              <a:t>.</a:t>
            </a:r>
            <a:endParaRPr lang="ko-KR" altLang="en-US" dirty="0"/>
          </a:p>
        </p:txBody>
      </p:sp>
    </p:spTree>
    <p:extLst>
      <p:ext uri="{BB962C8B-B14F-4D97-AF65-F5344CB8AC3E}">
        <p14:creationId xmlns:p14="http://schemas.microsoft.com/office/powerpoint/2010/main" val="1815271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B670DBD5-770C-4383-9F54-5B86E86BD5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To Get the Most Out of Your Team, Ask Better Questions - Business HorsePower">
            <a:extLst>
              <a:ext uri="{FF2B5EF4-FFF2-40B4-BE49-F238E27FC236}">
                <a16:creationId xmlns:a16="http://schemas.microsoft.com/office/drawing/2014/main" id="{78A41E58-F988-498D-AF21-8F7AEF66D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623" b="11403"/>
          <a:stretch/>
        </p:blipFill>
        <p:spPr bwMode="auto">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391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blogfiles.pstatic.net/MjAyMjA4MjRfMjY3/MDAxNjYxMzI1MjU5MDgy.QWIZkWqxzRgz38WDJDlV94dRWp6zBW5a1dHHLAkZ-psg.3bsgzMKvNaowGMMUbCG-aXr3qiF8dY_sx5SlLtEREOAg.PNG.dongupak/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56" y="0"/>
            <a:ext cx="8378825" cy="63897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누구나 쉽게 배우는 딥러닝 스타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269" y="1008461"/>
            <a:ext cx="3635606" cy="4647483"/>
          </a:xfrm>
          <a:prstGeom prst="rect">
            <a:avLst/>
          </a:prstGeom>
          <a:solidFill>
            <a:schemeClr val="tx1">
              <a:lumMod val="50000"/>
              <a:lumOff val="50000"/>
            </a:schemeClr>
          </a:solidFill>
          <a:ln w="9525">
            <a:solidFill>
              <a:schemeClr val="tx1"/>
            </a:solidFill>
          </a:ln>
        </p:spPr>
      </p:pic>
    </p:spTree>
    <p:extLst>
      <p:ext uri="{BB962C8B-B14F-4D97-AF65-F5344CB8AC3E}">
        <p14:creationId xmlns:p14="http://schemas.microsoft.com/office/powerpoint/2010/main" val="179123973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으뜸 컴퓨터 개론"/>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273" y="789163"/>
            <a:ext cx="4121457" cy="5206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따라하며 배우는 파이썬과 데이터 과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8183" y="766786"/>
            <a:ext cx="4073817" cy="52284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으뜸 파이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25" y="1057275"/>
            <a:ext cx="3403995" cy="415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6876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유튜버</a:t>
            </a:r>
          </a:p>
        </p:txBody>
      </p:sp>
      <p:pic>
        <p:nvPicPr>
          <p:cNvPr id="4" name="그림 3">
            <a:extLst>
              <a:ext uri="{FF2B5EF4-FFF2-40B4-BE49-F238E27FC236}">
                <a16:creationId xmlns:a16="http://schemas.microsoft.com/office/drawing/2014/main" id="{88AF8EF6-E652-4332-A62E-52F0E3F54522}"/>
              </a:ext>
            </a:extLst>
          </p:cNvPr>
          <p:cNvPicPr>
            <a:picLocks noChangeAspect="1"/>
          </p:cNvPicPr>
          <p:nvPr/>
        </p:nvPicPr>
        <p:blipFill>
          <a:blip r:embed="rId2"/>
          <a:stretch>
            <a:fillRect/>
          </a:stretch>
        </p:blipFill>
        <p:spPr>
          <a:xfrm>
            <a:off x="0" y="665860"/>
            <a:ext cx="12192000" cy="55262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706290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62AF593-668B-4A5B-A652-1C00A2013E22}"/>
              </a:ext>
            </a:extLst>
          </p:cNvPr>
          <p:cNvPicPr>
            <a:picLocks noChangeAspect="1"/>
          </p:cNvPicPr>
          <p:nvPr/>
        </p:nvPicPr>
        <p:blipFill>
          <a:blip r:embed="rId2"/>
          <a:stretch>
            <a:fillRect/>
          </a:stretch>
        </p:blipFill>
        <p:spPr>
          <a:xfrm>
            <a:off x="560163" y="583250"/>
            <a:ext cx="6891770" cy="5727858"/>
          </a:xfrm>
          <a:prstGeom prst="rect">
            <a:avLst/>
          </a:prstGeom>
          <a:ln>
            <a:noFill/>
          </a:ln>
          <a:effectLst>
            <a:outerShdw blurRad="190500" algn="tl" rotWithShape="0">
              <a:srgbClr val="000000">
                <a:alpha val="70000"/>
              </a:srgbClr>
            </a:outerShdw>
          </a:effectLst>
        </p:spPr>
      </p:pic>
      <p:pic>
        <p:nvPicPr>
          <p:cNvPr id="4" name="그림 3">
            <a:extLst>
              <a:ext uri="{FF2B5EF4-FFF2-40B4-BE49-F238E27FC236}">
                <a16:creationId xmlns:a16="http://schemas.microsoft.com/office/drawing/2014/main" id="{27742735-4856-4B13-B78B-F2BCA929EF74}"/>
              </a:ext>
            </a:extLst>
          </p:cNvPr>
          <p:cNvPicPr>
            <a:picLocks noChangeAspect="1"/>
          </p:cNvPicPr>
          <p:nvPr/>
        </p:nvPicPr>
        <p:blipFill>
          <a:blip r:embed="rId3"/>
          <a:stretch>
            <a:fillRect/>
          </a:stretch>
        </p:blipFill>
        <p:spPr>
          <a:xfrm>
            <a:off x="6096000" y="583250"/>
            <a:ext cx="7477067" cy="56914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295057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D00F4562-3DAF-456C-B60F-786E78C59ADA}"/>
              </a:ext>
            </a:extLst>
          </p:cNvPr>
          <p:cNvPicPr>
            <a:picLocks noChangeAspect="1"/>
          </p:cNvPicPr>
          <p:nvPr/>
        </p:nvPicPr>
        <p:blipFill>
          <a:blip r:embed="rId2"/>
          <a:stretch>
            <a:fillRect/>
          </a:stretch>
        </p:blipFill>
        <p:spPr>
          <a:xfrm>
            <a:off x="0" y="1"/>
            <a:ext cx="6949577" cy="4471332"/>
          </a:xfrm>
          <a:prstGeom prst="rect">
            <a:avLst/>
          </a:prstGeom>
        </p:spPr>
      </p:pic>
      <p:pic>
        <p:nvPicPr>
          <p:cNvPr id="3" name="그림 2">
            <a:extLst>
              <a:ext uri="{FF2B5EF4-FFF2-40B4-BE49-F238E27FC236}">
                <a16:creationId xmlns:a16="http://schemas.microsoft.com/office/drawing/2014/main" id="{B1695AD0-0757-46C0-B27A-A550E72032E2}"/>
              </a:ext>
            </a:extLst>
          </p:cNvPr>
          <p:cNvPicPr>
            <a:picLocks noChangeAspect="1"/>
          </p:cNvPicPr>
          <p:nvPr/>
        </p:nvPicPr>
        <p:blipFill>
          <a:blip r:embed="rId3"/>
          <a:stretch>
            <a:fillRect/>
          </a:stretch>
        </p:blipFill>
        <p:spPr>
          <a:xfrm>
            <a:off x="3482128" y="2008602"/>
            <a:ext cx="8650317" cy="4751121"/>
          </a:xfrm>
          <a:prstGeom prst="rect">
            <a:avLst/>
          </a:prstGeom>
        </p:spPr>
      </p:pic>
    </p:spTree>
    <p:extLst>
      <p:ext uri="{BB962C8B-B14F-4D97-AF65-F5344CB8AC3E}">
        <p14:creationId xmlns:p14="http://schemas.microsoft.com/office/powerpoint/2010/main" val="2694469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E83973B-FE70-44F0-A382-425EB23A65A2}"/>
              </a:ext>
            </a:extLst>
          </p:cNvPr>
          <p:cNvPicPr>
            <a:picLocks noChangeAspect="1"/>
          </p:cNvPicPr>
          <p:nvPr/>
        </p:nvPicPr>
        <p:blipFill>
          <a:blip r:embed="rId2"/>
          <a:stretch>
            <a:fillRect/>
          </a:stretch>
        </p:blipFill>
        <p:spPr>
          <a:xfrm>
            <a:off x="0" y="0"/>
            <a:ext cx="10478962" cy="5372850"/>
          </a:xfrm>
          <a:prstGeom prst="rect">
            <a:avLst/>
          </a:prstGeom>
        </p:spPr>
      </p:pic>
      <p:pic>
        <p:nvPicPr>
          <p:cNvPr id="3" name="그림 2">
            <a:extLst>
              <a:ext uri="{FF2B5EF4-FFF2-40B4-BE49-F238E27FC236}">
                <a16:creationId xmlns:a16="http://schemas.microsoft.com/office/drawing/2014/main" id="{8677094E-1525-425E-AF29-D1CB3F96DA64}"/>
              </a:ext>
            </a:extLst>
          </p:cNvPr>
          <p:cNvPicPr>
            <a:picLocks noChangeAspect="1"/>
          </p:cNvPicPr>
          <p:nvPr/>
        </p:nvPicPr>
        <p:blipFill>
          <a:blip r:embed="rId3"/>
          <a:stretch>
            <a:fillRect/>
          </a:stretch>
        </p:blipFill>
        <p:spPr>
          <a:xfrm>
            <a:off x="3122392" y="2170539"/>
            <a:ext cx="9069608" cy="4687461"/>
          </a:xfrm>
          <a:prstGeom prst="rect">
            <a:avLst/>
          </a:prstGeom>
        </p:spPr>
      </p:pic>
    </p:spTree>
    <p:extLst>
      <p:ext uri="{BB962C8B-B14F-4D97-AF65-F5344CB8AC3E}">
        <p14:creationId xmlns:p14="http://schemas.microsoft.com/office/powerpoint/2010/main" val="35389092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236616" y="-77856"/>
            <a:ext cx="9207863" cy="7013712"/>
          </a:xfrm>
          <a:prstGeom prst="rect">
            <a:avLst/>
          </a:prstGeom>
        </p:spPr>
      </p:pic>
    </p:spTree>
    <p:extLst>
      <p:ext uri="{BB962C8B-B14F-4D97-AF65-F5344CB8AC3E}">
        <p14:creationId xmlns:p14="http://schemas.microsoft.com/office/powerpoint/2010/main" val="402650010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CD9001B19F62244EB0C223E5B6327929" ma:contentTypeVersion="13" ma:contentTypeDescription="새 문서를 만듭니다." ma:contentTypeScope="" ma:versionID="8b4a8fb4148165295b8a4a1bf74b949b">
  <xsd:schema xmlns:xsd="http://www.w3.org/2001/XMLSchema" xmlns:xs="http://www.w3.org/2001/XMLSchema" xmlns:p="http://schemas.microsoft.com/office/2006/metadata/properties" xmlns:ns3="cb095250-472f-4fff-8787-3ac483193401" xmlns:ns4="04f693b0-e847-4654-9da5-f43e5a5a7381" targetNamespace="http://schemas.microsoft.com/office/2006/metadata/properties" ma:root="true" ma:fieldsID="78c743eb354bf2d7092e0165ae4d860d" ns3:_="" ns4:_="">
    <xsd:import namespace="cb095250-472f-4fff-8787-3ac483193401"/>
    <xsd:import namespace="04f693b0-e847-4654-9da5-f43e5a5a738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095250-472f-4fff-8787-3ac4831934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4f693b0-e847-4654-9da5-f43e5a5a7381" elementFormDefault="qualified">
    <xsd:import namespace="http://schemas.microsoft.com/office/2006/documentManagement/types"/>
    <xsd:import namespace="http://schemas.microsoft.com/office/infopath/2007/PartnerControls"/>
    <xsd:element name="SharedWithUsers" ma:index="15" nillable="true" ma:displayName="공유 대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세부 정보 공유" ma:internalName="SharedWithDetails" ma:readOnly="true">
      <xsd:simpleType>
        <xsd:restriction base="dms:Note">
          <xsd:maxLength value="255"/>
        </xsd:restriction>
      </xsd:simpleType>
    </xsd:element>
    <xsd:element name="SharingHintHash" ma:index="17" nillable="true" ma:displayName="힌트 해시 공유"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044191-BCC2-40FA-8A5D-BE1AC21F81B0}">
  <ds:schemaRefs>
    <ds:schemaRef ds:uri="http://schemas.microsoft.com/sharepoint/v3/contenttype/forms"/>
  </ds:schemaRefs>
</ds:datastoreItem>
</file>

<file path=customXml/itemProps2.xml><?xml version="1.0" encoding="utf-8"?>
<ds:datastoreItem xmlns:ds="http://schemas.openxmlformats.org/officeDocument/2006/customXml" ds:itemID="{11D0F691-F8D1-42EC-B0F0-C4411D44320D}">
  <ds:schemaRefs>
    <ds:schemaRef ds:uri="http://schemas.microsoft.com/office/2006/documentManagement/types"/>
    <ds:schemaRef ds:uri="http://purl.org/dc/elements/1.1/"/>
    <ds:schemaRef ds:uri="http://purl.org/dc/dcmitype/"/>
    <ds:schemaRef ds:uri="04f693b0-e847-4654-9da5-f43e5a5a7381"/>
    <ds:schemaRef ds:uri="http://schemas.microsoft.com/office/2006/metadata/properties"/>
    <ds:schemaRef ds:uri="cb095250-472f-4fff-8787-3ac483193401"/>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CE6080E-64D0-4A31-86E3-2FF9319B9B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095250-472f-4fff-8787-3ac483193401"/>
    <ds:schemaRef ds:uri="04f693b0-e847-4654-9da5-f43e5a5a73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173</TotalTime>
  <Words>510</Words>
  <Application>Microsoft Office PowerPoint</Application>
  <PresentationFormat>와이드스크린</PresentationFormat>
  <Paragraphs>85</Paragraphs>
  <Slides>27</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27</vt:i4>
      </vt:variant>
    </vt:vector>
  </HeadingPairs>
  <TitlesOfParts>
    <vt:vector size="32" baseType="lpstr">
      <vt:lpstr>D2Coding</vt:lpstr>
      <vt:lpstr>맑은 고딕</vt:lpstr>
      <vt:lpstr>Arial</vt:lpstr>
      <vt:lpstr>Segoe UI Historic</vt:lpstr>
      <vt:lpstr>Office 테마</vt:lpstr>
      <vt:lpstr>생성형 인공지능과 윤리</vt:lpstr>
      <vt:lpstr>강사 소개</vt:lpstr>
      <vt:lpstr>PowerPoint 프레젠테이션</vt:lpstr>
      <vt:lpstr>PowerPoint 프레젠테이션</vt:lpstr>
      <vt:lpstr>유튜버</vt:lpstr>
      <vt:lpstr>PowerPoint 프레젠테이션</vt:lpstr>
      <vt:lpstr>PowerPoint 프레젠테이션</vt:lpstr>
      <vt:lpstr>PowerPoint 프레젠테이션</vt:lpstr>
      <vt:lpstr>PowerPoint 프레젠테이션</vt:lpstr>
      <vt:lpstr>PowerPoint 프레젠테이션</vt:lpstr>
      <vt:lpstr>참고자료</vt:lpstr>
      <vt:lpstr>목차</vt:lpstr>
      <vt:lpstr>트럼프 시대와 불확실한 미래</vt:lpstr>
      <vt:lpstr>인공지능의 시대</vt:lpstr>
      <vt:lpstr>미중 패권 경쟁의 시대</vt:lpstr>
      <vt:lpstr>100년 전의 패권 전쟁</vt:lpstr>
      <vt:lpstr>현재의 패권 전쟁</vt:lpstr>
      <vt:lpstr>PowerPoint 프레젠테이션</vt:lpstr>
      <vt:lpstr>PowerPoint 프레젠테이션</vt:lpstr>
      <vt:lpstr>스푸트니크 쇼크</vt:lpstr>
      <vt:lpstr>우리나라의 현황</vt:lpstr>
      <vt:lpstr>중국의 IT 인프라와 추격</vt:lpstr>
      <vt:lpstr>중국의 AI 산업</vt:lpstr>
      <vt:lpstr>인공지능 리터러시</vt:lpstr>
      <vt:lpstr>인공지능 리터러시</vt:lpstr>
      <vt:lpstr>교육내용</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으뜸 파이썬</dc:title>
  <dc:creator>user</dc:creator>
  <cp:lastModifiedBy>박 동규</cp:lastModifiedBy>
  <cp:revision>34</cp:revision>
  <dcterms:created xsi:type="dcterms:W3CDTF">2020-02-03T08:57:19Z</dcterms:created>
  <dcterms:modified xsi:type="dcterms:W3CDTF">2025-07-03T02:13:29Z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0x010100CD9001B19F62244EB0C223E5B6327929</vt:lpwstr>
  </property>
</Properties>
</file>